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thumbnail" Target="docProps/thumbnail.jpeg" /><Relationship Id="rId3" Type="http://schemas.openxmlformats.org/package/2006/relationships/metadata/core-properties" Target="docProps/core.xml" /><Relationship Id="rId4" Type="http://schemas.openxmlformats.org/officeDocument/2006/relationships/extended-properties" Target="docProps/app.xml" /><Relationship Id="rId5"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2"/>
  </p:sldMasterIdLst>
  <p:notesMasterIdLst>
    <p:notesMasterId r:id="rId3"/>
  </p:notesMasterIdLst>
  <p:handoutMasterIdLst>
    <p:handoutMasterId r:id="rId4"/>
  </p:handoutMasterIdLst>
  <p:sldIdLst>
    <p:sldId id="256" r:id="rId5"/>
    <p:sldId id="270" r:id="rId6"/>
    <p:sldId id="276" r:id="rId7"/>
    <p:sldId id="268" r:id="rId8"/>
    <p:sldId id="289" r:id="rId9"/>
    <p:sldId id="269" r:id="rId10"/>
    <p:sldId id="271" r:id="rId11"/>
    <p:sldId id="283" r:id="rId12"/>
    <p:sldId id="277" r:id="rId13"/>
    <p:sldId id="274" r:id="rId14"/>
    <p:sldId id="285" r:id="rId15"/>
    <p:sldId id="287" r:id="rId16"/>
    <p:sldId id="288" r:id="rId17"/>
    <p:sldId id="272" r:id="rId18"/>
    <p:sldId id="284" r:id="rId19"/>
    <p:sldId id="278" r:id="rId20"/>
    <p:sldId id="275" r:id="rId21"/>
    <p:sldId id="290" r:id="rId22"/>
    <p:sldId id="295" r:id="rId23"/>
    <p:sldId id="281" r:id="rId24"/>
    <p:sldId id="280" r:id="rId25"/>
    <p:sldId id="279" r:id="rId26"/>
    <p:sldId id="282" r:id="rId27"/>
  </p:sldIdLst>
  <p:sldSz cx="9144000" cy="5143500" type="screen16x9"/>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LGS316" initials="KLGS316"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70"/>
    <p:restoredTop sz="83536"/>
  </p:normalViewPr>
  <p:slideViewPr>
    <p:cSldViewPr>
      <p:cViewPr varScale="1">
        <p:scale>
          <a:sx n="87" d="100"/>
          <a:sy n="87" d="100"/>
        </p:scale>
        <p:origin x="-1554" y="-84"/>
      </p:cViewPr>
      <p:guideLst>
        <p:guide orient="horz" pos="1620"/>
        <p:guide pos="2880"/>
      </p:guideLst>
    </p:cSldViewPr>
  </p:slideViewPr>
  <p:notesTextViewPr>
    <p:cViewPr>
      <p:scale>
        <a:sx n="100" d="100"/>
        <a:sy n="100" d="100"/>
      </p:scale>
      <p:origin x="0" y="0"/>
    </p:cViewPr>
  </p:notesTextViewPr>
  <p:notesViewPr>
    <p:cSldViewPr>
      <p:cViewPr varScale="1">
        <p:scale>
          <a:sx n="49" d="100"/>
          <a:sy n="49" d="100"/>
        </p:scale>
        <p:origin x="-4170" y="-102"/>
      </p:cViewPr>
      <p:guideLst>
        <p:guide orient="horz" pos="4320"/>
        <p:guide pos="3240"/>
      </p:guideLst>
    </p:cSldViewPr>
  </p:notesViewPr>
  <p:gridSpacing cx="36004" cy="36004"/>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notesMaster" Target="notesMasters/notesMaster1.xml" /><Relationship Id="rId4" Type="http://schemas.openxmlformats.org/officeDocument/2006/relationships/handoutMaster" Target="handoutMasters/handout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slide" Target="slides/slide11.xml" /><Relationship Id="rId16" Type="http://schemas.openxmlformats.org/officeDocument/2006/relationships/slide" Target="slides/slide12.xml" /><Relationship Id="rId17" Type="http://schemas.openxmlformats.org/officeDocument/2006/relationships/slide" Target="slides/slide13.xml" /><Relationship Id="rId18" Type="http://schemas.openxmlformats.org/officeDocument/2006/relationships/slide" Target="slides/slide14.xml" /><Relationship Id="rId19" Type="http://schemas.openxmlformats.org/officeDocument/2006/relationships/slide" Target="slides/slide15.xml" /><Relationship Id="rId20" Type="http://schemas.openxmlformats.org/officeDocument/2006/relationships/slide" Target="slides/slide16.xml" /><Relationship Id="rId21" Type="http://schemas.openxmlformats.org/officeDocument/2006/relationships/slide" Target="slides/slide17.xml" /><Relationship Id="rId22" Type="http://schemas.openxmlformats.org/officeDocument/2006/relationships/slide" Target="slides/slide18.xml" /><Relationship Id="rId23" Type="http://schemas.openxmlformats.org/officeDocument/2006/relationships/slide" Target="slides/slide19.xml" /><Relationship Id="rId24" Type="http://schemas.openxmlformats.org/officeDocument/2006/relationships/slide" Target="slides/slide20.xml" /><Relationship Id="rId25" Type="http://schemas.openxmlformats.org/officeDocument/2006/relationships/slide" Target="slides/slide21.xml" /><Relationship Id="rId26" Type="http://schemas.openxmlformats.org/officeDocument/2006/relationships/slide" Target="slides/slide22.xml" /><Relationship Id="rId27" Type="http://schemas.openxmlformats.org/officeDocument/2006/relationships/slide" Target="slides/slide23.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 Id="rId31" Type="http://schemas.openxmlformats.org/officeDocument/2006/relationships/commentAuthors" Target="commentAuthors.xml" /></Relationships>
</file>

<file path=ppt/comments/comment1.xml><?xml version="1.0" encoding="utf-8"?>
<p:cmLst xmlns:a="http://schemas.openxmlformats.org/drawingml/2006/main" xmlns:r="http://schemas.openxmlformats.org/officeDocument/2006/relationships" xmlns:p="http://schemas.openxmlformats.org/presentationml/2006/main"/>
</file>

<file path=ppt/comments/comment2.xml><?xml version="1.0" encoding="utf-8"?>
<p:cmLst xmlns:a="http://schemas.openxmlformats.org/drawingml/2006/main" xmlns:r="http://schemas.openxmlformats.org/officeDocument/2006/relationships" xmlns:p="http://schemas.openxmlformats.org/presentationml/2006/main"/>
</file>

<file path=ppt/comments/comment3.xml><?xml version="1.0" encoding="utf-8"?>
<p:cmLst xmlns:a="http://schemas.openxmlformats.org/drawingml/2006/main" xmlns:r="http://schemas.openxmlformats.org/officeDocument/2006/relationships" xmlns:p="http://schemas.openxmlformats.org/presentationml/2006/main"/>
</file>

<file path=ppt/handoutMasters/_rels/handoutMaster1.xml.rels><?xml version="1.0" encoding="UTF-8"?><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7"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1108"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106495F-6063-4993-A734-166D669CB266}" type="datetimeFigureOut">
              <a:rPr kumimoji="1" lang="ja-JP" altLang="en-US" smtClean="0"/>
              <a:t>2025/12/16</a:t>
            </a:fld>
            <a:endParaRPr kumimoji="1" lang="ja-JP" altLang="en-US"/>
          </a:p>
        </p:txBody>
      </p:sp>
      <p:sp>
        <p:nvSpPr>
          <p:cNvPr id="1109"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1110"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29EFFF0-29BD-4FE4-AA32-41D1110306B2}"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0"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1101"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D06EA9-14B5-4F31-95CC-6AD91D20700D}" type="datetimeFigureOut">
              <a:rPr kumimoji="1" lang="ja-JP" altLang="en-US" smtClean="0"/>
              <a:t>2025/11/23</a:t>
            </a:fld>
            <a:endParaRPr kumimoji="1" lang="ja-JP" altLang="en-US"/>
          </a:p>
        </p:txBody>
      </p:sp>
      <p:sp>
        <p:nvSpPr>
          <p:cNvPr id="1102"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1103"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104"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1105"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10.xml.rels><?xml version="1.0" encoding="UTF-8"?><Relationships xmlns="http://schemas.openxmlformats.org/package/2006/relationships"><Relationship Id="rId1" Type="http://schemas.openxmlformats.org/officeDocument/2006/relationships/slide" Target="../slides/slide10.xml" /><Relationship Id="rId2" Type="http://schemas.openxmlformats.org/officeDocument/2006/relationships/notesMaster" Target="../notesMasters/notesMaster1.xml" /></Relationships>
</file>

<file path=ppt/notesSlides/_rels/notesSlide11.xml.rels><?xml version="1.0" encoding="UTF-8"?><Relationships xmlns="http://schemas.openxmlformats.org/package/2006/relationships"><Relationship Id="rId1" Type="http://schemas.openxmlformats.org/officeDocument/2006/relationships/slide" Target="../slides/slide11.xml" /><Relationship Id="rId2" Type="http://schemas.openxmlformats.org/officeDocument/2006/relationships/notesMaster" Target="../notesMasters/notesMaster1.xml" /></Relationships>
</file>

<file path=ppt/notesSlides/_rels/notesSlide12.xml.rels><?xml version="1.0" encoding="UTF-8"?><Relationships xmlns="http://schemas.openxmlformats.org/package/2006/relationships"><Relationship Id="rId1" Type="http://schemas.openxmlformats.org/officeDocument/2006/relationships/slide" Target="../slides/slide12.xml" /><Relationship Id="rId2" Type="http://schemas.openxmlformats.org/officeDocument/2006/relationships/notesMaster" Target="../notesMasters/notesMaster1.xml" /></Relationships>
</file>

<file path=ppt/notesSlides/_rels/notesSlide13.xml.rels><?xml version="1.0" encoding="UTF-8"?><Relationships xmlns="http://schemas.openxmlformats.org/package/2006/relationships"><Relationship Id="rId1" Type="http://schemas.openxmlformats.org/officeDocument/2006/relationships/slide" Target="../slides/slide13.xml" /><Relationship Id="rId2" Type="http://schemas.openxmlformats.org/officeDocument/2006/relationships/notesMaster" Target="../notesMasters/notesMaster1.xml" /></Relationships>
</file>

<file path=ppt/notesSlides/_rels/notesSlide14.xml.rels><?xml version="1.0" encoding="UTF-8"?><Relationships xmlns="http://schemas.openxmlformats.org/package/2006/relationships"><Relationship Id="rId1" Type="http://schemas.openxmlformats.org/officeDocument/2006/relationships/slide" Target="../slides/slide14.xml" /><Relationship Id="rId2" Type="http://schemas.openxmlformats.org/officeDocument/2006/relationships/notesMaster" Target="../notesMasters/notesMaster1.xml" /></Relationships>
</file>

<file path=ppt/notesSlides/_rels/notesSlide15.xml.rels><?xml version="1.0" encoding="UTF-8"?><Relationships xmlns="http://schemas.openxmlformats.org/package/2006/relationships"><Relationship Id="rId1" Type="http://schemas.openxmlformats.org/officeDocument/2006/relationships/slide" Target="../slides/slide15.xml" /><Relationship Id="rId2" Type="http://schemas.openxmlformats.org/officeDocument/2006/relationships/notesMaster" Target="../notesMasters/notesMaster1.xml" /></Relationships>
</file>

<file path=ppt/notesSlides/_rels/notesSlide16.xml.rels><?xml version="1.0" encoding="UTF-8"?><Relationships xmlns="http://schemas.openxmlformats.org/package/2006/relationships"><Relationship Id="rId1" Type="http://schemas.openxmlformats.org/officeDocument/2006/relationships/slide" Target="../slides/slide16.xml" /><Relationship Id="rId2" Type="http://schemas.openxmlformats.org/officeDocument/2006/relationships/notesMaster" Target="../notesMasters/notesMaster1.xml" /></Relationships>
</file>

<file path=ppt/notesSlides/_rels/notesSlide17.xml.rels><?xml version="1.0" encoding="UTF-8"?><Relationships xmlns="http://schemas.openxmlformats.org/package/2006/relationships"><Relationship Id="rId1" Type="http://schemas.openxmlformats.org/officeDocument/2006/relationships/slide" Target="../slides/slide17.xml" /><Relationship Id="rId2" Type="http://schemas.openxmlformats.org/officeDocument/2006/relationships/notesMaster" Target="../notesMasters/notesMaster1.xml" /></Relationships>
</file>

<file path=ppt/notesSlides/_rels/notesSlide18.xml.rels><?xml version="1.0" encoding="UTF-8"?><Relationships xmlns="http://schemas.openxmlformats.org/package/2006/relationships"><Relationship Id="rId1" Type="http://schemas.openxmlformats.org/officeDocument/2006/relationships/slide" Target="../slides/slide18.xml" /><Relationship Id="rId2" Type="http://schemas.openxmlformats.org/officeDocument/2006/relationships/notesMaster" Target="../notesMasters/notesMaster1.xml" /></Relationships>
</file>

<file path=ppt/notesSlides/_rels/notesSlide19.xml.rels><?xml version="1.0" encoding="UTF-8"?><Relationships xmlns="http://schemas.openxmlformats.org/package/2006/relationships"><Relationship Id="rId1" Type="http://schemas.openxmlformats.org/officeDocument/2006/relationships/slide" Target="../slides/slide19.xml" /><Relationship Id="rId2" Type="http://schemas.openxmlformats.org/officeDocument/2006/relationships/notesMaster" Target="../notesMasters/notesMaster1.xml" /></Relationships>
</file>

<file path=ppt/notesSlides/_rels/notesSlide2.xml.rels><?xml version="1.0" encoding="UTF-8"?><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20.xml.rels><?xml version="1.0" encoding="UTF-8"?><Relationships xmlns="http://schemas.openxmlformats.org/package/2006/relationships"><Relationship Id="rId1" Type="http://schemas.openxmlformats.org/officeDocument/2006/relationships/slide" Target="../slides/slide20.xml" /><Relationship Id="rId2" Type="http://schemas.openxmlformats.org/officeDocument/2006/relationships/notesMaster" Target="../notesMasters/notesMaster1.xml" /></Relationships>
</file>

<file path=ppt/notesSlides/_rels/notesSlide21.xml.rels><?xml version="1.0" encoding="UTF-8"?><Relationships xmlns="http://schemas.openxmlformats.org/package/2006/relationships"><Relationship Id="rId1" Type="http://schemas.openxmlformats.org/officeDocument/2006/relationships/slide" Target="../slides/slide21.xml" /><Relationship Id="rId2" Type="http://schemas.openxmlformats.org/officeDocument/2006/relationships/notesMaster" Target="../notesMasters/notesMaster1.xml" /></Relationships>
</file>

<file path=ppt/notesSlides/_rels/notesSlide22.xml.rels><?xml version="1.0" encoding="UTF-8"?><Relationships xmlns="http://schemas.openxmlformats.org/package/2006/relationships"><Relationship Id="rId1" Type="http://schemas.openxmlformats.org/officeDocument/2006/relationships/slide" Target="../slides/slide22.xml" /><Relationship Id="rId2" Type="http://schemas.openxmlformats.org/officeDocument/2006/relationships/notesMaster" Target="../notesMasters/notesMaster1.xml" /></Relationships>
</file>

<file path=ppt/notesSlides/_rels/notesSlide23.xml.rels><?xml version="1.0" encoding="UTF-8"?><Relationships xmlns="http://schemas.openxmlformats.org/package/2006/relationships"><Relationship Id="rId1" Type="http://schemas.openxmlformats.org/officeDocument/2006/relationships/slide" Target="../slides/slide23.xml" /><Relationship Id="rId2" Type="http://schemas.openxmlformats.org/officeDocument/2006/relationships/notesMaster" Target="../notesMasters/notesMaster1.xml" /></Relationships>
</file>

<file path=ppt/notesSlides/_rels/notesSlide3.xml.rels><?xml version="1.0" encoding="UTF-8"?><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xml version="1.0" encoding="UTF-8"?><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xml version="1.0" encoding="UTF-8"?><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xml version="1.0" encoding="UTF-8"?><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xml version="1.0" encoding="UTF-8"?><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_rels/notesSlide8.xml.rels><?xml version="1.0" encoding="UTF-8"?><Relationships xmlns="http://schemas.openxmlformats.org/package/2006/relationships"><Relationship Id="rId1" Type="http://schemas.openxmlformats.org/officeDocument/2006/relationships/slide" Target="../slides/slide8.xml" /><Relationship Id="rId2" Type="http://schemas.openxmlformats.org/officeDocument/2006/relationships/notesMaster" Target="../notesMasters/notesMaster1.xml" /></Relationships>
</file>

<file path=ppt/notesSlides/_rels/notesSlide9.xml.rels><?xml version="1.0" encoding="UTF-8"?><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15" name="四角形 45"/>
          <p:cNvSpPr>
            <a:spLocks noGrp="1" noRot="1" noChangeAspect="1"/>
          </p:cNvSpPr>
          <p:nvPr>
            <p:ph type="sldImg" idx="2"/>
          </p:nvPr>
        </p:nvSpPr>
        <p:spPr>
          <a:prstGeom prst="rect">
            <a:avLst/>
          </a:prstGeom>
        </p:spPr>
        <p:txBody>
          <a:bodyPr/>
          <a:p>
            <a:endParaRPr kumimoji="1" lang="ja-JP" altLang="en-US"/>
          </a:p>
        </p:txBody>
      </p:sp>
      <p:sp>
        <p:nvSpPr>
          <p:cNvPr id="1116" name="四角形 46"/>
          <p:cNvSpPr>
            <a:spLocks noGrp="1"/>
          </p:cNvSpPr>
          <p:nvPr>
            <p:ph type="body" sz="quarter" idx="3"/>
          </p:nvPr>
        </p:nvSpPr>
        <p:spPr>
          <a:prstGeom prst="rect">
            <a:avLst/>
          </a:prstGeom>
        </p:spPr>
        <p:txBody>
          <a:bodyPr/>
          <a:p>
            <a:endParaRPr kumimoji="1" lang="ja-JP" altLang="en-US"/>
          </a:p>
        </p:txBody>
      </p:sp>
      <p:sp>
        <p:nvSpPr>
          <p:cNvPr id="1117" name="四角形 47"/>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203" name="四角形 60"/>
          <p:cNvSpPr>
            <a:spLocks noGrp="1" noRot="1" noChangeAspect="1"/>
          </p:cNvSpPr>
          <p:nvPr>
            <p:ph type="sldImg" idx="2"/>
          </p:nvPr>
        </p:nvSpPr>
        <p:spPr>
          <a:prstGeom prst="rect">
            <a:avLst/>
          </a:prstGeom>
        </p:spPr>
        <p:txBody>
          <a:bodyPr/>
          <a:p>
            <a:endParaRPr kumimoji="1" lang="ja-JP" altLang="en-US"/>
          </a:p>
        </p:txBody>
      </p:sp>
      <p:sp>
        <p:nvSpPr>
          <p:cNvPr id="1204" name="四角形 61"/>
          <p:cNvSpPr>
            <a:spLocks noGrp="1"/>
          </p:cNvSpPr>
          <p:nvPr>
            <p:ph type="body" sz="quarter" idx="3"/>
          </p:nvPr>
        </p:nvSpPr>
        <p:spPr>
          <a:prstGeom prst="rect">
            <a:avLst/>
          </a:prstGeom>
        </p:spPr>
        <p:txBody>
          <a:bodyPr/>
          <a:p>
            <a:endParaRPr kumimoji="1" lang="ja-JP" altLang="en-US"/>
          </a:p>
        </p:txBody>
      </p:sp>
      <p:sp>
        <p:nvSpPr>
          <p:cNvPr id="1205" name="四角形 62"/>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215" name="四角形 118"/>
          <p:cNvSpPr>
            <a:spLocks noGrp="1" noRot="1" noChangeAspect="1"/>
          </p:cNvSpPr>
          <p:nvPr>
            <p:ph type="sldImg" idx="2"/>
          </p:nvPr>
        </p:nvSpPr>
        <p:spPr>
          <a:prstGeom prst="rect">
            <a:avLst/>
          </a:prstGeom>
        </p:spPr>
        <p:txBody>
          <a:bodyPr/>
          <a:p>
            <a:endParaRPr kumimoji="1" lang="ja-JP" altLang="en-US"/>
          </a:p>
        </p:txBody>
      </p:sp>
      <p:sp>
        <p:nvSpPr>
          <p:cNvPr id="1216" name="四角形 119"/>
          <p:cNvSpPr>
            <a:spLocks noGrp="1"/>
          </p:cNvSpPr>
          <p:nvPr>
            <p:ph type="body" sz="quarter" idx="3"/>
          </p:nvPr>
        </p:nvSpPr>
        <p:spPr>
          <a:prstGeom prst="rect">
            <a:avLst/>
          </a:prstGeom>
        </p:spPr>
        <p:txBody>
          <a:bodyPr/>
          <a:p>
            <a:endParaRPr kumimoji="1" lang="ja-JP" altLang="en-US"/>
          </a:p>
        </p:txBody>
      </p:sp>
      <p:sp>
        <p:nvSpPr>
          <p:cNvPr id="1217" name="四角形 120"/>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a:t>
            </a:fld>
            <a:endParaRPr kumimoji="1"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226" name="四角形 121"/>
          <p:cNvSpPr>
            <a:spLocks noGrp="1" noRot="1" noChangeAspect="1"/>
          </p:cNvSpPr>
          <p:nvPr>
            <p:ph type="sldImg" idx="2"/>
          </p:nvPr>
        </p:nvSpPr>
        <p:spPr>
          <a:prstGeom prst="rect">
            <a:avLst/>
          </a:prstGeom>
        </p:spPr>
        <p:txBody>
          <a:bodyPr/>
          <a:p>
            <a:endParaRPr kumimoji="1" lang="ja-JP" altLang="en-US"/>
          </a:p>
        </p:txBody>
      </p:sp>
      <p:sp>
        <p:nvSpPr>
          <p:cNvPr id="1227" name="四角形 122"/>
          <p:cNvSpPr>
            <a:spLocks noGrp="1"/>
          </p:cNvSpPr>
          <p:nvPr>
            <p:ph type="body" sz="quarter" idx="3"/>
          </p:nvPr>
        </p:nvSpPr>
        <p:spPr>
          <a:prstGeom prst="rect">
            <a:avLst/>
          </a:prstGeom>
        </p:spPr>
        <p:txBody>
          <a:bodyPr/>
          <a:p>
            <a:endParaRPr kumimoji="1" lang="ja-JP" altLang="en-US"/>
          </a:p>
        </p:txBody>
      </p:sp>
      <p:sp>
        <p:nvSpPr>
          <p:cNvPr id="1228" name="四角形 123"/>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a:t>
            </a:fld>
            <a:endParaRPr kumimoji="1"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240" name="四角形 124"/>
          <p:cNvSpPr>
            <a:spLocks noGrp="1" noRot="1" noChangeAspect="1"/>
          </p:cNvSpPr>
          <p:nvPr>
            <p:ph type="sldImg" idx="2"/>
          </p:nvPr>
        </p:nvSpPr>
        <p:spPr>
          <a:prstGeom prst="rect">
            <a:avLst/>
          </a:prstGeom>
        </p:spPr>
        <p:txBody>
          <a:bodyPr/>
          <a:p>
            <a:endParaRPr kumimoji="1" lang="ja-JP" altLang="en-US"/>
          </a:p>
        </p:txBody>
      </p:sp>
      <p:sp>
        <p:nvSpPr>
          <p:cNvPr id="1241" name="四角形 125"/>
          <p:cNvSpPr>
            <a:spLocks noGrp="1"/>
          </p:cNvSpPr>
          <p:nvPr>
            <p:ph type="body" sz="quarter" idx="3"/>
          </p:nvPr>
        </p:nvSpPr>
        <p:spPr>
          <a:prstGeom prst="rect">
            <a:avLst/>
          </a:prstGeom>
        </p:spPr>
        <p:txBody>
          <a:bodyPr/>
          <a:p>
            <a:endParaRPr kumimoji="1" lang="ja-JP" altLang="en-US"/>
          </a:p>
        </p:txBody>
      </p:sp>
      <p:sp>
        <p:nvSpPr>
          <p:cNvPr id="1242" name="四角形 126"/>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a:t>
            </a:fld>
            <a:endParaRPr kumimoji="1"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249" name="四角形 36"/>
          <p:cNvSpPr>
            <a:spLocks noGrp="1" noRot="1" noChangeAspect="1"/>
          </p:cNvSpPr>
          <p:nvPr>
            <p:ph type="sldImg" idx="2"/>
          </p:nvPr>
        </p:nvSpPr>
        <p:spPr>
          <a:prstGeom prst="rect">
            <a:avLst/>
          </a:prstGeom>
        </p:spPr>
        <p:txBody>
          <a:bodyPr/>
          <a:p>
            <a:endParaRPr kumimoji="1" lang="ja-JP" altLang="en-US"/>
          </a:p>
        </p:txBody>
      </p:sp>
      <p:sp>
        <p:nvSpPr>
          <p:cNvPr id="1250" name="四角形 37"/>
          <p:cNvSpPr>
            <a:spLocks noGrp="1"/>
          </p:cNvSpPr>
          <p:nvPr>
            <p:ph type="body" sz="quarter" idx="3"/>
          </p:nvPr>
        </p:nvSpPr>
        <p:spPr>
          <a:prstGeom prst="rect">
            <a:avLst/>
          </a:prstGeom>
        </p:spPr>
        <p:txBody>
          <a:bodyPr/>
          <a:p>
            <a:endParaRPr kumimoji="1" lang="ja-JP" altLang="en-US"/>
          </a:p>
        </p:txBody>
      </p:sp>
      <p:sp>
        <p:nvSpPr>
          <p:cNvPr id="1251" name="四角形 38"/>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258" name="四角形 36"/>
          <p:cNvSpPr>
            <a:spLocks noGrp="1" noRot="1" noChangeAspect="1"/>
          </p:cNvSpPr>
          <p:nvPr>
            <p:ph type="sldImg" idx="2"/>
          </p:nvPr>
        </p:nvSpPr>
        <p:spPr>
          <a:prstGeom prst="rect">
            <a:avLst/>
          </a:prstGeom>
        </p:spPr>
        <p:txBody>
          <a:bodyPr/>
          <a:p>
            <a:endParaRPr kumimoji="1" lang="ja-JP" altLang="en-US"/>
          </a:p>
        </p:txBody>
      </p:sp>
      <p:sp>
        <p:nvSpPr>
          <p:cNvPr id="1259" name="四角形 37"/>
          <p:cNvSpPr>
            <a:spLocks noGrp="1"/>
          </p:cNvSpPr>
          <p:nvPr>
            <p:ph type="body" sz="quarter" idx="3"/>
          </p:nvPr>
        </p:nvSpPr>
        <p:spPr>
          <a:prstGeom prst="rect">
            <a:avLst/>
          </a:prstGeom>
        </p:spPr>
        <p:txBody>
          <a:bodyPr/>
          <a:p>
            <a:endParaRPr kumimoji="1" lang="ja-JP" altLang="en-US"/>
          </a:p>
          <a:p>
            <a:endParaRPr kumimoji="1" lang="ja-JP" altLang="en-US"/>
          </a:p>
        </p:txBody>
      </p:sp>
      <p:sp>
        <p:nvSpPr>
          <p:cNvPr id="1260" name="四角形 38"/>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266" name="四角形 63"/>
          <p:cNvSpPr>
            <a:spLocks noGrp="1" noRot="1" noChangeAspect="1"/>
          </p:cNvSpPr>
          <p:nvPr>
            <p:ph type="sldImg" idx="2"/>
          </p:nvPr>
        </p:nvSpPr>
        <p:spPr>
          <a:prstGeom prst="rect">
            <a:avLst/>
          </a:prstGeom>
        </p:spPr>
        <p:txBody>
          <a:bodyPr/>
          <a:p>
            <a:endParaRPr kumimoji="1" lang="ja-JP" altLang="en-US"/>
          </a:p>
        </p:txBody>
      </p:sp>
      <p:sp>
        <p:nvSpPr>
          <p:cNvPr id="1267" name="四角形 64"/>
          <p:cNvSpPr>
            <a:spLocks noGrp="1"/>
          </p:cNvSpPr>
          <p:nvPr>
            <p:ph type="body" sz="quarter" idx="3"/>
          </p:nvPr>
        </p:nvSpPr>
        <p:spPr>
          <a:prstGeom prst="rect">
            <a:avLst/>
          </a:prstGeom>
        </p:spPr>
        <p:txBody>
          <a:bodyPr/>
          <a:p>
            <a:endParaRPr kumimoji="1" lang="ja-JP" altLang="en-US"/>
          </a:p>
        </p:txBody>
      </p:sp>
      <p:sp>
        <p:nvSpPr>
          <p:cNvPr id="1268" name="四角形 65"/>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275" name="四角形 66"/>
          <p:cNvSpPr>
            <a:spLocks noGrp="1" noRot="1" noChangeAspect="1"/>
          </p:cNvSpPr>
          <p:nvPr>
            <p:ph type="sldImg" idx="2"/>
          </p:nvPr>
        </p:nvSpPr>
        <p:spPr>
          <a:prstGeom prst="rect">
            <a:avLst/>
          </a:prstGeom>
        </p:spPr>
        <p:txBody>
          <a:bodyPr/>
          <a:p>
            <a:endParaRPr kumimoji="1" lang="ja-JP" altLang="en-US"/>
          </a:p>
        </p:txBody>
      </p:sp>
      <p:sp>
        <p:nvSpPr>
          <p:cNvPr id="1276" name="四角形 67"/>
          <p:cNvSpPr>
            <a:spLocks noGrp="1"/>
          </p:cNvSpPr>
          <p:nvPr>
            <p:ph type="body" sz="quarter" idx="3"/>
          </p:nvPr>
        </p:nvSpPr>
        <p:spPr>
          <a:prstGeom prst="rect">
            <a:avLst/>
          </a:prstGeom>
        </p:spPr>
        <p:txBody>
          <a:bodyPr/>
          <a:p>
            <a:endParaRPr kumimoji="1" lang="ja-JP" altLang="en-US"/>
          </a:p>
        </p:txBody>
      </p:sp>
      <p:sp>
        <p:nvSpPr>
          <p:cNvPr id="1277" name="四角形 68"/>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284" name="四角形 66"/>
          <p:cNvSpPr>
            <a:spLocks noGrp="1" noRot="1" noChangeAspect="1"/>
          </p:cNvSpPr>
          <p:nvPr>
            <p:ph type="sldImg" idx="2"/>
          </p:nvPr>
        </p:nvSpPr>
        <p:spPr>
          <a:prstGeom prst="rect">
            <a:avLst/>
          </a:prstGeom>
        </p:spPr>
        <p:txBody>
          <a:bodyPr/>
          <a:p>
            <a:endParaRPr kumimoji="1" lang="ja-JP" altLang="en-US"/>
          </a:p>
        </p:txBody>
      </p:sp>
      <p:sp>
        <p:nvSpPr>
          <p:cNvPr id="1285" name="四角形 67"/>
          <p:cNvSpPr>
            <a:spLocks noGrp="1"/>
          </p:cNvSpPr>
          <p:nvPr>
            <p:ph type="body" sz="quarter" idx="3"/>
          </p:nvPr>
        </p:nvSpPr>
        <p:spPr>
          <a:prstGeom prst="rect">
            <a:avLst/>
          </a:prstGeom>
        </p:spPr>
        <p:txBody>
          <a:bodyPr/>
          <a:p>
            <a:endParaRPr kumimoji="1" lang="ja-JP" altLang="en-US"/>
          </a:p>
        </p:txBody>
      </p:sp>
      <p:sp>
        <p:nvSpPr>
          <p:cNvPr id="1286" name="四角形 68"/>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293" name="四角形 0"/>
          <p:cNvSpPr>
            <a:spLocks noGrp="1" noRot="1" noChangeAspect="1"/>
          </p:cNvSpPr>
          <p:nvPr>
            <p:ph type="sldImg" idx="2"/>
          </p:nvPr>
        </p:nvSpPr>
        <p:spPr>
          <a:prstGeom prst="rect">
            <a:avLst/>
          </a:prstGeom>
        </p:spPr>
        <p:txBody>
          <a:bodyPr/>
          <a:p>
            <a:endParaRPr kumimoji="1" lang="ja-JP" altLang="en-US"/>
          </a:p>
        </p:txBody>
      </p:sp>
      <p:sp>
        <p:nvSpPr>
          <p:cNvPr id="1294" name="四角形 0"/>
          <p:cNvSpPr>
            <a:spLocks noGrp="1"/>
          </p:cNvSpPr>
          <p:nvPr>
            <p:ph type="body" sz="quarter" idx="3"/>
          </p:nvPr>
        </p:nvSpPr>
        <p:spPr>
          <a:prstGeom prst="rect">
            <a:avLst/>
          </a:prstGeom>
        </p:spPr>
        <p:txBody>
          <a:bodyPr/>
          <a:p>
            <a:endParaRPr kumimoji="1" lang="ja-JP" altLang="en-US"/>
          </a:p>
          <a:p>
            <a:endParaRPr kumimoji="1" lang="ja-JP" altLang="en-US"/>
          </a:p>
          <a:p>
            <a:endParaRPr kumimoji="1" lang="ja-JP" altLang="en-US"/>
          </a:p>
        </p:txBody>
      </p:sp>
      <p:sp>
        <p:nvSpPr>
          <p:cNvPr id="1295" name="四角形 0"/>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24" name="四角形 48"/>
          <p:cNvSpPr>
            <a:spLocks noGrp="1" noRot="1" noChangeAspect="1"/>
          </p:cNvSpPr>
          <p:nvPr>
            <p:ph type="sldImg" idx="2"/>
          </p:nvPr>
        </p:nvSpPr>
        <p:spPr>
          <a:prstGeom prst="rect">
            <a:avLst/>
          </a:prstGeom>
        </p:spPr>
        <p:txBody>
          <a:bodyPr/>
          <a:p>
            <a:endParaRPr kumimoji="1" lang="ja-JP" altLang="en-US"/>
          </a:p>
        </p:txBody>
      </p:sp>
      <p:sp>
        <p:nvSpPr>
          <p:cNvPr id="1125" name="四角形 49"/>
          <p:cNvSpPr>
            <a:spLocks noGrp="1"/>
          </p:cNvSpPr>
          <p:nvPr>
            <p:ph type="body" sz="quarter" idx="3"/>
          </p:nvPr>
        </p:nvSpPr>
        <p:spPr>
          <a:prstGeom prst="rect">
            <a:avLst/>
          </a:prstGeom>
        </p:spPr>
        <p:txBody>
          <a:bodyPr/>
          <a:p>
            <a:endParaRPr kumimoji="1" lang="ja-JP" altLang="en-US"/>
          </a:p>
        </p:txBody>
      </p:sp>
      <p:sp>
        <p:nvSpPr>
          <p:cNvPr id="1126" name="四角形 50"/>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302" name="四角形 0"/>
          <p:cNvSpPr>
            <a:spLocks noGrp="1" noRot="1" noChangeAspect="1"/>
          </p:cNvSpPr>
          <p:nvPr>
            <p:ph type="sldImg" idx="2"/>
          </p:nvPr>
        </p:nvSpPr>
        <p:spPr>
          <a:prstGeom prst="rect">
            <a:avLst/>
          </a:prstGeom>
        </p:spPr>
        <p:txBody>
          <a:bodyPr/>
          <a:p>
            <a:endParaRPr kumimoji="1" lang="ja-JP" altLang="en-US"/>
          </a:p>
        </p:txBody>
      </p:sp>
      <p:sp>
        <p:nvSpPr>
          <p:cNvPr id="1303" name="四角形 0"/>
          <p:cNvSpPr>
            <a:spLocks noGrp="1"/>
          </p:cNvSpPr>
          <p:nvPr>
            <p:ph type="body" sz="quarter" idx="3"/>
          </p:nvPr>
        </p:nvSpPr>
        <p:spPr>
          <a:prstGeom prst="rect">
            <a:avLst/>
          </a:prstGeom>
        </p:spPr>
        <p:txBody>
          <a:bodyPr/>
          <a:p>
            <a:endParaRPr kumimoji="1" lang="ja-JP" altLang="en-US"/>
          </a:p>
          <a:p>
            <a:endParaRPr kumimoji="1" lang="ja-JP" altLang="en-US"/>
          </a:p>
        </p:txBody>
      </p:sp>
      <p:sp>
        <p:nvSpPr>
          <p:cNvPr id="1304" name="四角形 0"/>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311" name="四角形 69"/>
          <p:cNvSpPr>
            <a:spLocks noGrp="1" noRot="1" noChangeAspect="1"/>
          </p:cNvSpPr>
          <p:nvPr>
            <p:ph type="sldImg" idx="2"/>
          </p:nvPr>
        </p:nvSpPr>
        <p:spPr>
          <a:prstGeom prst="rect">
            <a:avLst/>
          </a:prstGeom>
        </p:spPr>
        <p:txBody>
          <a:bodyPr/>
          <a:p>
            <a:endParaRPr kumimoji="1" lang="ja-JP" altLang="en-US"/>
          </a:p>
        </p:txBody>
      </p:sp>
      <p:sp>
        <p:nvSpPr>
          <p:cNvPr id="1312" name="四角形 70"/>
          <p:cNvSpPr>
            <a:spLocks noGrp="1"/>
          </p:cNvSpPr>
          <p:nvPr>
            <p:ph type="body" sz="quarter" idx="3"/>
          </p:nvPr>
        </p:nvSpPr>
        <p:spPr>
          <a:prstGeom prst="rect">
            <a:avLst/>
          </a:prstGeom>
        </p:spPr>
        <p:txBody>
          <a:bodyPr/>
          <a:p>
            <a:pPr>
              <a:defRPr lang="ja-JP" altLang="en-US"/>
            </a:pPr>
            <a:endParaRPr kumimoji="1" lang="ja-JP" altLang="en-US"/>
          </a:p>
        </p:txBody>
      </p:sp>
      <p:sp>
        <p:nvSpPr>
          <p:cNvPr id="1313" name="四角形 71"/>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319" name="四角形 72"/>
          <p:cNvSpPr>
            <a:spLocks noGrp="1" noRot="1" noChangeAspect="1"/>
          </p:cNvSpPr>
          <p:nvPr>
            <p:ph type="sldImg" idx="2"/>
          </p:nvPr>
        </p:nvSpPr>
        <p:spPr>
          <a:prstGeom prst="rect">
            <a:avLst/>
          </a:prstGeom>
        </p:spPr>
        <p:txBody>
          <a:bodyPr/>
          <a:p>
            <a:endParaRPr kumimoji="1" lang="ja-JP" altLang="en-US"/>
          </a:p>
        </p:txBody>
      </p:sp>
      <p:sp>
        <p:nvSpPr>
          <p:cNvPr id="1320" name="四角形 73"/>
          <p:cNvSpPr>
            <a:spLocks noGrp="1"/>
          </p:cNvSpPr>
          <p:nvPr>
            <p:ph type="body" sz="quarter" idx="3"/>
          </p:nvPr>
        </p:nvSpPr>
        <p:spPr>
          <a:prstGeom prst="rect">
            <a:avLst/>
          </a:prstGeom>
        </p:spPr>
        <p:txBody>
          <a:bodyPr/>
          <a:p>
            <a:endParaRPr kumimoji="1" lang="ja-JP" altLang="en-US"/>
          </a:p>
        </p:txBody>
      </p:sp>
      <p:sp>
        <p:nvSpPr>
          <p:cNvPr id="1321" name="四角形 74"/>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328" name="四角形 0"/>
          <p:cNvSpPr>
            <a:spLocks noGrp="1" noRot="1" noChangeAspect="1"/>
          </p:cNvSpPr>
          <p:nvPr>
            <p:ph type="sldImg" idx="2"/>
          </p:nvPr>
        </p:nvSpPr>
        <p:spPr>
          <a:prstGeom prst="rect">
            <a:avLst/>
          </a:prstGeom>
        </p:spPr>
        <p:txBody>
          <a:bodyPr/>
          <a:p>
            <a:endParaRPr kumimoji="1" lang="ja-JP" altLang="en-US"/>
          </a:p>
        </p:txBody>
      </p:sp>
      <p:sp>
        <p:nvSpPr>
          <p:cNvPr id="1329" name="四角形 0"/>
          <p:cNvSpPr>
            <a:spLocks noGrp="1"/>
          </p:cNvSpPr>
          <p:nvPr>
            <p:ph type="body" sz="quarter" idx="3"/>
          </p:nvPr>
        </p:nvSpPr>
        <p:spPr>
          <a:prstGeom prst="rect">
            <a:avLst/>
          </a:prstGeom>
        </p:spPr>
        <p:txBody>
          <a:bodyPr/>
          <a:p>
            <a:endParaRPr kumimoji="1" lang="ja-JP" altLang="en-US"/>
          </a:p>
        </p:txBody>
      </p:sp>
      <p:sp>
        <p:nvSpPr>
          <p:cNvPr id="1330" name="四角形 0"/>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32" name="四角形 51"/>
          <p:cNvSpPr>
            <a:spLocks noGrp="1" noRot="1" noChangeAspect="1"/>
          </p:cNvSpPr>
          <p:nvPr>
            <p:ph type="sldImg" idx="2"/>
          </p:nvPr>
        </p:nvSpPr>
        <p:spPr>
          <a:prstGeom prst="rect">
            <a:avLst/>
          </a:prstGeom>
        </p:spPr>
        <p:txBody>
          <a:bodyPr/>
          <a:p>
            <a:endParaRPr kumimoji="1" lang="ja-JP" altLang="en-US"/>
          </a:p>
        </p:txBody>
      </p:sp>
      <p:sp>
        <p:nvSpPr>
          <p:cNvPr id="1133" name="四角形 52"/>
          <p:cNvSpPr>
            <a:spLocks noGrp="1"/>
          </p:cNvSpPr>
          <p:nvPr>
            <p:ph type="body" sz="quarter" idx="3"/>
          </p:nvPr>
        </p:nvSpPr>
        <p:spPr>
          <a:prstGeom prst="rect">
            <a:avLst/>
          </a:prstGeom>
        </p:spPr>
        <p:txBody>
          <a:bodyPr/>
          <a:p>
            <a:endParaRPr kumimoji="1" lang="ja-JP" altLang="en-US"/>
          </a:p>
        </p:txBody>
      </p:sp>
      <p:sp>
        <p:nvSpPr>
          <p:cNvPr id="1134" name="四角形 53"/>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42" name="四角形 42"/>
          <p:cNvSpPr>
            <a:spLocks noGrp="1" noRot="1" noChangeAspect="1"/>
          </p:cNvSpPr>
          <p:nvPr>
            <p:ph type="sldImg" idx="2"/>
          </p:nvPr>
        </p:nvSpPr>
        <p:spPr>
          <a:prstGeom prst="rect">
            <a:avLst/>
          </a:prstGeom>
        </p:spPr>
        <p:txBody>
          <a:bodyPr/>
          <a:p>
            <a:endParaRPr kumimoji="1" lang="ja-JP" altLang="en-US"/>
          </a:p>
        </p:txBody>
      </p:sp>
      <p:sp>
        <p:nvSpPr>
          <p:cNvPr id="1143" name="四角形 43"/>
          <p:cNvSpPr>
            <a:spLocks noGrp="1"/>
          </p:cNvSpPr>
          <p:nvPr>
            <p:ph type="body" sz="quarter" idx="3"/>
          </p:nvPr>
        </p:nvSpPr>
        <p:spPr>
          <a:prstGeom prst="rect">
            <a:avLst/>
          </a:prstGeom>
        </p:spPr>
        <p:txBody>
          <a:bodyPr/>
          <a:p>
            <a:endParaRPr kumimoji="1" lang="ja-JP" altLang="en-US">
              <a:solidFill>
                <a:srgbClr val="FF0000"/>
              </a:solidFill>
            </a:endParaRPr>
          </a:p>
        </p:txBody>
      </p:sp>
      <p:sp>
        <p:nvSpPr>
          <p:cNvPr id="1144" name="四角形 44"/>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52" name="四角形 42"/>
          <p:cNvSpPr>
            <a:spLocks noGrp="1" noRot="1" noChangeAspect="1"/>
          </p:cNvSpPr>
          <p:nvPr>
            <p:ph type="sldImg" idx="2"/>
          </p:nvPr>
        </p:nvSpPr>
        <p:spPr>
          <a:prstGeom prst="rect">
            <a:avLst/>
          </a:prstGeom>
        </p:spPr>
        <p:txBody>
          <a:bodyPr/>
          <a:p>
            <a:endParaRPr kumimoji="1" lang="ja-JP" altLang="en-US"/>
          </a:p>
        </p:txBody>
      </p:sp>
      <p:sp>
        <p:nvSpPr>
          <p:cNvPr id="1153" name="四角形 43"/>
          <p:cNvSpPr>
            <a:spLocks noGrp="1"/>
          </p:cNvSpPr>
          <p:nvPr>
            <p:ph type="body" sz="quarter" idx="3"/>
          </p:nvPr>
        </p:nvSpPr>
        <p:spPr>
          <a:prstGeom prst="rect">
            <a:avLst/>
          </a:prstGeom>
        </p:spPr>
        <p:txBody>
          <a:bodyPr/>
          <a:p>
            <a:endParaRPr kumimoji="1" lang="ja-JP" altLang="en-US">
              <a:solidFill>
                <a:srgbClr val="FF0000"/>
              </a:solidFill>
            </a:endParaRPr>
          </a:p>
        </p:txBody>
      </p:sp>
      <p:sp>
        <p:nvSpPr>
          <p:cNvPr id="1154" name="四角形 44"/>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61" name="四角形 54"/>
          <p:cNvSpPr>
            <a:spLocks noGrp="1" noRot="1" noChangeAspect="1"/>
          </p:cNvSpPr>
          <p:nvPr>
            <p:ph type="sldImg" idx="2"/>
          </p:nvPr>
        </p:nvSpPr>
        <p:spPr>
          <a:prstGeom prst="rect">
            <a:avLst/>
          </a:prstGeom>
        </p:spPr>
        <p:txBody>
          <a:bodyPr/>
          <a:p>
            <a:endParaRPr kumimoji="1" lang="ja-JP" altLang="en-US"/>
          </a:p>
        </p:txBody>
      </p:sp>
      <p:sp>
        <p:nvSpPr>
          <p:cNvPr id="1162" name="四角形 55"/>
          <p:cNvSpPr>
            <a:spLocks noGrp="1"/>
          </p:cNvSpPr>
          <p:nvPr>
            <p:ph type="body" sz="quarter" idx="3"/>
          </p:nvPr>
        </p:nvSpPr>
        <p:spPr>
          <a:prstGeom prst="rect">
            <a:avLst/>
          </a:prstGeom>
        </p:spPr>
        <p:txBody>
          <a:bodyPr/>
          <a:p>
            <a:endParaRPr kumimoji="1" lang="ja-JP" altLang="en-US"/>
          </a:p>
        </p:txBody>
      </p:sp>
      <p:sp>
        <p:nvSpPr>
          <p:cNvPr id="1163" name="四角形 56"/>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71" name="四角形 57"/>
          <p:cNvSpPr>
            <a:spLocks noGrp="1" noRot="1" noChangeAspect="1"/>
          </p:cNvSpPr>
          <p:nvPr>
            <p:ph type="sldImg" idx="2"/>
          </p:nvPr>
        </p:nvSpPr>
        <p:spPr>
          <a:prstGeom prst="rect">
            <a:avLst/>
          </a:prstGeom>
        </p:spPr>
        <p:txBody>
          <a:bodyPr/>
          <a:p>
            <a:endParaRPr kumimoji="1" lang="ja-JP" altLang="en-US"/>
          </a:p>
        </p:txBody>
      </p:sp>
      <p:sp>
        <p:nvSpPr>
          <p:cNvPr id="1172" name="四角形 58"/>
          <p:cNvSpPr>
            <a:spLocks noGrp="1"/>
          </p:cNvSpPr>
          <p:nvPr>
            <p:ph type="body" sz="quarter" idx="3"/>
          </p:nvPr>
        </p:nvSpPr>
        <p:spPr>
          <a:prstGeom prst="rect">
            <a:avLst/>
          </a:prstGeom>
        </p:spPr>
        <p:txBody>
          <a:bodyPr/>
          <a:p>
            <a:endParaRPr kumimoji="1" lang="ja-JP" altLang="en-US"/>
          </a:p>
        </p:txBody>
      </p:sp>
      <p:sp>
        <p:nvSpPr>
          <p:cNvPr id="1173" name="四角形 59"/>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86" name="四角形 36"/>
          <p:cNvSpPr>
            <a:spLocks noGrp="1" noRot="1" noChangeAspect="1"/>
          </p:cNvSpPr>
          <p:nvPr>
            <p:ph type="sldImg" idx="2"/>
          </p:nvPr>
        </p:nvSpPr>
        <p:spPr>
          <a:prstGeom prst="rect">
            <a:avLst/>
          </a:prstGeom>
        </p:spPr>
        <p:txBody>
          <a:bodyPr/>
          <a:p>
            <a:endParaRPr kumimoji="1" lang="ja-JP" altLang="en-US"/>
          </a:p>
        </p:txBody>
      </p:sp>
      <p:sp>
        <p:nvSpPr>
          <p:cNvPr id="1187" name="四角形 37"/>
          <p:cNvSpPr>
            <a:spLocks noGrp="1"/>
          </p:cNvSpPr>
          <p:nvPr>
            <p:ph type="body" sz="quarter" idx="3"/>
          </p:nvPr>
        </p:nvSpPr>
        <p:spPr>
          <a:prstGeom prst="rect">
            <a:avLst/>
          </a:prstGeom>
        </p:spPr>
        <p:txBody>
          <a:bodyPr/>
          <a:p>
            <a:endParaRPr kumimoji="1" lang="ja-JP" altLang="en-US"/>
          </a:p>
        </p:txBody>
      </p:sp>
      <p:sp>
        <p:nvSpPr>
          <p:cNvPr id="1188" name="四角形 38"/>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94" name="四角形 39"/>
          <p:cNvSpPr>
            <a:spLocks noGrp="1" noRot="1" noChangeAspect="1"/>
          </p:cNvSpPr>
          <p:nvPr>
            <p:ph type="sldImg" idx="2"/>
          </p:nvPr>
        </p:nvSpPr>
        <p:spPr>
          <a:prstGeom prst="rect">
            <a:avLst/>
          </a:prstGeom>
        </p:spPr>
        <p:txBody>
          <a:bodyPr/>
          <a:p>
            <a:endParaRPr kumimoji="1" lang="ja-JP" altLang="en-US"/>
          </a:p>
        </p:txBody>
      </p:sp>
      <p:sp>
        <p:nvSpPr>
          <p:cNvPr id="1195" name="四角形 40"/>
          <p:cNvSpPr>
            <a:spLocks noGrp="1"/>
          </p:cNvSpPr>
          <p:nvPr>
            <p:ph type="body" sz="quarter" idx="3"/>
          </p:nvPr>
        </p:nvSpPr>
        <p:spPr>
          <a:prstGeom prst="rect">
            <a:avLst/>
          </a:prstGeom>
        </p:spPr>
        <p:txBody>
          <a:bodyPr/>
          <a:p>
            <a:endParaRPr kumimoji="1" lang="ja-JP" altLang="en-US"/>
          </a:p>
        </p:txBody>
      </p:sp>
      <p:sp>
        <p:nvSpPr>
          <p:cNvPr id="1196" name="四角形 41"/>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31" name="タイトル 1"/>
          <p:cNvSpPr>
            <a:spLocks noGrp="1"/>
          </p:cNvSpPr>
          <p:nvPr>
            <p:ph type="ctrTitle"/>
          </p:nvPr>
        </p:nvSpPr>
        <p:spPr>
          <a:xfrm>
            <a:off x="457200" y="1239602"/>
            <a:ext cx="8229600" cy="1008112"/>
          </a:xfrm>
        </p:spPr>
        <p:txBody>
          <a:bodyPr/>
          <a:lstStyle>
            <a:lvl1pPr>
              <a:defRPr b="0"/>
            </a:lvl1pPr>
          </a:lstStyle>
          <a:p>
            <a:r>
              <a:rPr kumimoji="1" lang="ja-JP" altLang="en-US" smtClean="0"/>
              <a:t>マスター タイトルの書式設定</a:t>
            </a:r>
            <a:endParaRPr kumimoji="1" lang="ja-JP" altLang="en-US" dirty="0"/>
          </a:p>
        </p:txBody>
      </p:sp>
      <p:sp>
        <p:nvSpPr>
          <p:cNvPr id="1032" name="サブタイトル 2"/>
          <p:cNvSpPr>
            <a:spLocks noGrp="1"/>
          </p:cNvSpPr>
          <p:nvPr>
            <p:ph type="subTitle" idx="1"/>
          </p:nvPr>
        </p:nvSpPr>
        <p:spPr>
          <a:xfrm>
            <a:off x="457200" y="2319722"/>
            <a:ext cx="8229600" cy="1728192"/>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dirty="0"/>
          </a:p>
        </p:txBody>
      </p:sp>
      <p:sp>
        <p:nvSpPr>
          <p:cNvPr id="1033" name="日付プレースホルダー 3"/>
          <p:cNvSpPr>
            <a:spLocks noGrp="1"/>
          </p:cNvSpPr>
          <p:nvPr>
            <p:ph type="dt" sz="half" idx="10"/>
          </p:nvPr>
        </p:nvSpPr>
        <p:spPr/>
        <p:txBody>
          <a:bodyPr/>
          <a:lstStyle/>
          <a:p>
            <a:fld id="{90D8DFBF-EDB0-4AE8-B947-196ECCE08035}" type="datetime1">
              <a:rPr kumimoji="1" lang="ja-JP" altLang="en-US" smtClean="0"/>
              <a:t>2025/12/16</a:t>
            </a:fld>
            <a:endParaRPr kumimoji="1" lang="ja-JP" altLang="en-US"/>
          </a:p>
        </p:txBody>
      </p:sp>
      <p:sp>
        <p:nvSpPr>
          <p:cNvPr id="1034" name="フッター プレースホルダー 4"/>
          <p:cNvSpPr>
            <a:spLocks noGrp="1"/>
          </p:cNvSpPr>
          <p:nvPr>
            <p:ph type="ftr" sz="quarter" idx="11"/>
          </p:nvPr>
        </p:nvSpPr>
        <p:spPr/>
        <p:txBody>
          <a:bodyPr/>
          <a:lstStyle/>
          <a:p>
            <a:endParaRPr kumimoji="1" lang="ja-JP" altLang="en-US"/>
          </a:p>
        </p:txBody>
      </p:sp>
      <p:sp>
        <p:nvSpPr>
          <p:cNvPr id="1035" name="スライド番号プレースホルダー 5"/>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088" name="タイトル 1"/>
          <p:cNvSpPr>
            <a:spLocks noGrp="1"/>
          </p:cNvSpPr>
          <p:nvPr>
            <p:ph type="title"/>
          </p:nvPr>
        </p:nvSpPr>
        <p:spPr/>
        <p:txBody>
          <a:bodyPr/>
          <a:lstStyle/>
          <a:p>
            <a:r>
              <a:rPr kumimoji="1" lang="ja-JP" altLang="en-US" smtClean="0"/>
              <a:t>マスター タイトルの書式設定</a:t>
            </a:r>
            <a:endParaRPr kumimoji="1" lang="ja-JP" altLang="en-US" dirty="0"/>
          </a:p>
        </p:txBody>
      </p:sp>
      <p:sp>
        <p:nvSpPr>
          <p:cNvPr id="1089" name="縦書きテキスト プレースホルダー 2"/>
          <p:cNvSpPr>
            <a:spLocks noGrp="1"/>
          </p:cNvSpPr>
          <p:nvPr>
            <p:ph type="body" orient="vert" idx="1"/>
          </p:nvPr>
        </p:nvSpPr>
        <p:spPr>
          <a:xfrm>
            <a:off x="457200" y="1302610"/>
            <a:ext cx="8229600" cy="3177352"/>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90" name="日付プレースホルダー 3"/>
          <p:cNvSpPr>
            <a:spLocks noGrp="1"/>
          </p:cNvSpPr>
          <p:nvPr>
            <p:ph type="dt" sz="half" idx="10"/>
          </p:nvPr>
        </p:nvSpPr>
        <p:spPr/>
        <p:txBody>
          <a:bodyPr/>
          <a:lstStyle/>
          <a:p>
            <a:fld id="{A7EBEA7B-ABE7-456E-8F8C-A19EA9A2859D}" type="datetime1">
              <a:rPr kumimoji="1" lang="ja-JP" altLang="en-US" smtClean="0"/>
              <a:t>2025/12/16</a:t>
            </a:fld>
            <a:endParaRPr kumimoji="1" lang="ja-JP" altLang="en-US"/>
          </a:p>
        </p:txBody>
      </p:sp>
      <p:sp>
        <p:nvSpPr>
          <p:cNvPr id="1091" name="フッター プレースホルダー 4"/>
          <p:cNvSpPr>
            <a:spLocks noGrp="1"/>
          </p:cNvSpPr>
          <p:nvPr>
            <p:ph type="ftr" sz="quarter" idx="11"/>
          </p:nvPr>
        </p:nvSpPr>
        <p:spPr/>
        <p:txBody>
          <a:bodyPr/>
          <a:lstStyle/>
          <a:p>
            <a:endParaRPr kumimoji="1" lang="ja-JP" altLang="en-US"/>
          </a:p>
        </p:txBody>
      </p:sp>
      <p:sp>
        <p:nvSpPr>
          <p:cNvPr id="1092" name="スライド番号プレースホルダー 5"/>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4" name="縦書きタイトル 1"/>
          <p:cNvSpPr>
            <a:spLocks noGrp="1"/>
          </p:cNvSpPr>
          <p:nvPr>
            <p:ph type="title" orient="vert"/>
          </p:nvPr>
        </p:nvSpPr>
        <p:spPr>
          <a:xfrm>
            <a:off x="6629400" y="205979"/>
            <a:ext cx="2057400" cy="4273983"/>
          </a:xfrm>
        </p:spPr>
        <p:txBody>
          <a:bodyPr vert="eaVert"/>
          <a:lstStyle/>
          <a:p>
            <a:r>
              <a:rPr kumimoji="1" lang="ja-JP" altLang="en-US" smtClean="0"/>
              <a:t>マスター タイトルの書式設定</a:t>
            </a:r>
            <a:endParaRPr kumimoji="1" lang="ja-JP" altLang="en-US" dirty="0"/>
          </a:p>
        </p:txBody>
      </p:sp>
      <p:sp>
        <p:nvSpPr>
          <p:cNvPr id="1095" name="縦書きテキスト プレースホルダー 2"/>
          <p:cNvSpPr>
            <a:spLocks noGrp="1"/>
          </p:cNvSpPr>
          <p:nvPr>
            <p:ph type="body" orient="vert" idx="1"/>
          </p:nvPr>
        </p:nvSpPr>
        <p:spPr>
          <a:xfrm>
            <a:off x="457200" y="205979"/>
            <a:ext cx="6019800" cy="4273983"/>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96" name="日付プレースホルダー 3"/>
          <p:cNvSpPr>
            <a:spLocks noGrp="1"/>
          </p:cNvSpPr>
          <p:nvPr>
            <p:ph type="dt" sz="half" idx="10"/>
          </p:nvPr>
        </p:nvSpPr>
        <p:spPr/>
        <p:txBody>
          <a:bodyPr/>
          <a:lstStyle/>
          <a:p>
            <a:fld id="{7749B08A-EF0D-4C10-99F5-71DA22D3F88F}" type="datetime1">
              <a:rPr kumimoji="1" lang="ja-JP" altLang="en-US" smtClean="0"/>
              <a:t>2025/12/16</a:t>
            </a:fld>
            <a:endParaRPr kumimoji="1" lang="ja-JP" altLang="en-US"/>
          </a:p>
        </p:txBody>
      </p:sp>
      <p:sp>
        <p:nvSpPr>
          <p:cNvPr id="1097" name="フッター プレースホルダー 4"/>
          <p:cNvSpPr>
            <a:spLocks noGrp="1"/>
          </p:cNvSpPr>
          <p:nvPr>
            <p:ph type="ftr" sz="quarter" idx="11"/>
          </p:nvPr>
        </p:nvSpPr>
        <p:spPr/>
        <p:txBody>
          <a:bodyPr/>
          <a:lstStyle/>
          <a:p>
            <a:endParaRPr kumimoji="1" lang="ja-JP" altLang="en-US"/>
          </a:p>
        </p:txBody>
      </p:sp>
      <p:sp>
        <p:nvSpPr>
          <p:cNvPr id="1098" name="スライド番号プレースホルダー 5"/>
          <p:cNvSpPr>
            <a:spLocks noGrp="1"/>
          </p:cNvSpPr>
          <p:nvPr>
            <p:ph type="sldNum" sz="quarter" idx="12"/>
          </p:nvPr>
        </p:nvSpPr>
        <p:spPr/>
        <p:txBody>
          <a:bodyPr/>
          <a:lstStyle/>
          <a:p>
            <a:fld id="{2C9400E4-C46D-48FA-AEA0-ED136F70A0E5}" type="slidenum">
              <a:rPr kumimoji="1" lang="ja-JP" altLang="en-US" smtClean="0"/>
              <a:t>‹#›</a:t>
            </a:fld>
            <a:endParaRPr kumimoji="1" lang="ja-JP" altLang="en-US" dirty="0"/>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7"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1038" name="コンテンツ プレースホルダー 2"/>
          <p:cNvSpPr>
            <a:spLocks noGrp="1"/>
          </p:cNvSpPr>
          <p:nvPr>
            <p:ph idx="1"/>
          </p:nvPr>
        </p:nvSpPr>
        <p:spPr>
          <a:xfrm>
            <a:off x="457200" y="1302610"/>
            <a:ext cx="8229600" cy="3211004"/>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39" name="日付プレースホルダー 3"/>
          <p:cNvSpPr>
            <a:spLocks noGrp="1"/>
          </p:cNvSpPr>
          <p:nvPr>
            <p:ph type="dt" sz="half" idx="10"/>
          </p:nvPr>
        </p:nvSpPr>
        <p:spPr/>
        <p:txBody>
          <a:bodyPr/>
          <a:lstStyle>
            <a:lvl1pPr>
              <a:defRPr>
                <a:solidFill>
                  <a:schemeClr val="tx1"/>
                </a:solidFill>
              </a:defRPr>
            </a:lvl1pPr>
          </a:lstStyle>
          <a:p>
            <a:fld id="{551E2050-D7EA-4DD9-9564-66F033412838}" type="datetime1">
              <a:rPr kumimoji="1" lang="ja-JP" altLang="en-US" smtClean="0"/>
              <a:t>2025/12/16</a:t>
            </a:fld>
            <a:endParaRPr kumimoji="1" lang="ja-JP" altLang="en-US"/>
          </a:p>
        </p:txBody>
      </p:sp>
      <p:sp>
        <p:nvSpPr>
          <p:cNvPr id="1040" name="フッター プレースホルダー 4"/>
          <p:cNvSpPr>
            <a:spLocks noGrp="1"/>
          </p:cNvSpPr>
          <p:nvPr>
            <p:ph type="ftr" sz="quarter" idx="11"/>
          </p:nvPr>
        </p:nvSpPr>
        <p:spPr/>
        <p:txBody>
          <a:bodyPr/>
          <a:lstStyle>
            <a:lvl1pPr>
              <a:defRPr>
                <a:solidFill>
                  <a:schemeClr val="tx1"/>
                </a:solidFill>
              </a:defRPr>
            </a:lvl1pPr>
          </a:lstStyle>
          <a:p>
            <a:endParaRPr kumimoji="1" lang="ja-JP" altLang="en-US"/>
          </a:p>
        </p:txBody>
      </p:sp>
      <p:sp>
        <p:nvSpPr>
          <p:cNvPr id="1041" name="スライド番号プレースホルダー 5"/>
          <p:cNvSpPr>
            <a:spLocks noGrp="1"/>
          </p:cNvSpPr>
          <p:nvPr>
            <p:ph type="sldNum" sz="quarter" idx="12"/>
          </p:nvPr>
        </p:nvSpPr>
        <p:spPr/>
        <p:txBody>
          <a:bodyPr/>
          <a:lstStyle>
            <a:lvl1pPr>
              <a:defRPr>
                <a:solidFill>
                  <a:schemeClr val="tx1"/>
                </a:solidFill>
              </a:defRPr>
            </a:lvl1pPr>
          </a:lstStyle>
          <a:p>
            <a:fld id="{2C9400E4-C46D-48FA-AEA0-ED136F70A0E5}" type="slidenum">
              <a:rPr lang="ja-JP" altLang="en-US" smtClean="0"/>
              <a:pPr/>
              <a:t>‹#›</a:t>
            </a:fld>
            <a:endParaRPr lang="ja-JP"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3" name="タイトル 1"/>
          <p:cNvSpPr>
            <a:spLocks noGrp="1"/>
          </p:cNvSpPr>
          <p:nvPr>
            <p:ph type="title"/>
          </p:nvPr>
        </p:nvSpPr>
        <p:spPr>
          <a:xfrm>
            <a:off x="457200" y="2211710"/>
            <a:ext cx="8229600" cy="792088"/>
          </a:xfrm>
        </p:spPr>
        <p:txBody>
          <a:bodyPr anchor="t"/>
          <a:lstStyle>
            <a:lvl1pPr algn="ctr">
              <a:defRPr sz="4000" b="0" cap="all"/>
            </a:lvl1pPr>
          </a:lstStyle>
          <a:p>
            <a:r>
              <a:rPr kumimoji="1" lang="ja-JP" altLang="en-US" smtClean="0"/>
              <a:t>マスター タイトルの書式設定</a:t>
            </a:r>
            <a:endParaRPr kumimoji="1" lang="ja-JP" altLang="en-US" dirty="0"/>
          </a:p>
        </p:txBody>
      </p:sp>
      <p:sp>
        <p:nvSpPr>
          <p:cNvPr id="1044" name="テキスト プレースホルダー 2"/>
          <p:cNvSpPr>
            <a:spLocks noGrp="1"/>
          </p:cNvSpPr>
          <p:nvPr>
            <p:ph type="body" idx="1"/>
          </p:nvPr>
        </p:nvSpPr>
        <p:spPr>
          <a:xfrm>
            <a:off x="457200" y="888562"/>
            <a:ext cx="8229600" cy="1323148"/>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1045" name="日付プレースホルダー 3"/>
          <p:cNvSpPr>
            <a:spLocks noGrp="1"/>
          </p:cNvSpPr>
          <p:nvPr>
            <p:ph type="dt" sz="half" idx="10"/>
          </p:nvPr>
        </p:nvSpPr>
        <p:spPr/>
        <p:txBody>
          <a:bodyPr/>
          <a:lstStyle/>
          <a:p>
            <a:fld id="{460040EA-4329-4054-BED2-F44BA7DB112B}" type="datetime1">
              <a:rPr kumimoji="1" lang="ja-JP" altLang="en-US" smtClean="0"/>
              <a:t>2025/12/16</a:t>
            </a:fld>
            <a:endParaRPr kumimoji="1" lang="ja-JP" altLang="en-US"/>
          </a:p>
        </p:txBody>
      </p:sp>
      <p:sp>
        <p:nvSpPr>
          <p:cNvPr id="1046" name="フッター プレースホルダー 4"/>
          <p:cNvSpPr>
            <a:spLocks noGrp="1"/>
          </p:cNvSpPr>
          <p:nvPr>
            <p:ph type="ftr" sz="quarter" idx="11"/>
          </p:nvPr>
        </p:nvSpPr>
        <p:spPr/>
        <p:txBody>
          <a:bodyPr/>
          <a:lstStyle/>
          <a:p>
            <a:endParaRPr kumimoji="1" lang="ja-JP" altLang="en-US"/>
          </a:p>
        </p:txBody>
      </p:sp>
      <p:sp>
        <p:nvSpPr>
          <p:cNvPr id="1047" name="スライド番号プレースホルダー 5"/>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9" name="タイトル 1"/>
          <p:cNvSpPr>
            <a:spLocks noGrp="1"/>
          </p:cNvSpPr>
          <p:nvPr>
            <p:ph type="title"/>
          </p:nvPr>
        </p:nvSpPr>
        <p:spPr/>
        <p:txBody>
          <a:bodyPr/>
          <a:lstStyle/>
          <a:p>
            <a:r>
              <a:rPr kumimoji="1" lang="ja-JP" altLang="en-US" smtClean="0"/>
              <a:t>マスター タイトルの書式設定</a:t>
            </a:r>
            <a:endParaRPr kumimoji="1" lang="ja-JP" altLang="en-US" dirty="0"/>
          </a:p>
        </p:txBody>
      </p:sp>
      <p:sp>
        <p:nvSpPr>
          <p:cNvPr id="1050" name="コンテンツ プレースホルダー 2"/>
          <p:cNvSpPr>
            <a:spLocks noGrp="1"/>
          </p:cNvSpPr>
          <p:nvPr>
            <p:ph sz="half" idx="1"/>
          </p:nvPr>
        </p:nvSpPr>
        <p:spPr>
          <a:xfrm>
            <a:off x="457200" y="1302611"/>
            <a:ext cx="3970784" cy="317735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51" name="コンテンツ プレースホルダー 3"/>
          <p:cNvSpPr>
            <a:spLocks noGrp="1"/>
          </p:cNvSpPr>
          <p:nvPr>
            <p:ph sz="half" idx="2"/>
          </p:nvPr>
        </p:nvSpPr>
        <p:spPr>
          <a:xfrm>
            <a:off x="4680012" y="1302611"/>
            <a:ext cx="4006788" cy="317735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52" name="日付プレースホルダー 4"/>
          <p:cNvSpPr>
            <a:spLocks noGrp="1"/>
          </p:cNvSpPr>
          <p:nvPr>
            <p:ph type="dt" sz="half" idx="10"/>
          </p:nvPr>
        </p:nvSpPr>
        <p:spPr/>
        <p:txBody>
          <a:bodyPr/>
          <a:lstStyle/>
          <a:p>
            <a:fld id="{6FDEE38C-0E5A-4317-977B-9949AFEF9A76}" type="datetime1">
              <a:rPr kumimoji="1" lang="ja-JP" altLang="en-US" smtClean="0"/>
              <a:t>2025/12/16</a:t>
            </a:fld>
            <a:endParaRPr kumimoji="1" lang="ja-JP" altLang="en-US"/>
          </a:p>
        </p:txBody>
      </p:sp>
      <p:sp>
        <p:nvSpPr>
          <p:cNvPr id="1053" name="フッター プレースホルダー 5"/>
          <p:cNvSpPr>
            <a:spLocks noGrp="1"/>
          </p:cNvSpPr>
          <p:nvPr>
            <p:ph type="ftr" sz="quarter" idx="11"/>
          </p:nvPr>
        </p:nvSpPr>
        <p:spPr/>
        <p:txBody>
          <a:bodyPr/>
          <a:lstStyle/>
          <a:p>
            <a:endParaRPr kumimoji="1" lang="ja-JP" altLang="en-US"/>
          </a:p>
        </p:txBody>
      </p:sp>
      <p:sp>
        <p:nvSpPr>
          <p:cNvPr id="1054" name="スライド番号プレースホルダー 6"/>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6"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dirty="0"/>
          </a:p>
        </p:txBody>
      </p:sp>
      <p:sp>
        <p:nvSpPr>
          <p:cNvPr id="1057" name="テキスト プレースホルダー 2"/>
          <p:cNvSpPr>
            <a:spLocks noGrp="1"/>
          </p:cNvSpPr>
          <p:nvPr>
            <p:ph type="body" idx="1"/>
          </p:nvPr>
        </p:nvSpPr>
        <p:spPr>
          <a:xfrm>
            <a:off x="457200" y="1151335"/>
            <a:ext cx="3970784"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1058" name="コンテンツ プレースホルダー 3"/>
          <p:cNvSpPr>
            <a:spLocks noGrp="1"/>
          </p:cNvSpPr>
          <p:nvPr>
            <p:ph sz="half" idx="2"/>
          </p:nvPr>
        </p:nvSpPr>
        <p:spPr>
          <a:xfrm>
            <a:off x="457200" y="1631156"/>
            <a:ext cx="3970784" cy="2848806"/>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59" name="テキスト プレースホルダー 4"/>
          <p:cNvSpPr>
            <a:spLocks noGrp="1"/>
          </p:cNvSpPr>
          <p:nvPr>
            <p:ph type="body" sz="quarter" idx="3"/>
          </p:nvPr>
        </p:nvSpPr>
        <p:spPr>
          <a:xfrm>
            <a:off x="4716016" y="1151335"/>
            <a:ext cx="3970784"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1060" name="コンテンツ プレースホルダー 5"/>
          <p:cNvSpPr>
            <a:spLocks noGrp="1"/>
          </p:cNvSpPr>
          <p:nvPr>
            <p:ph sz="quarter" idx="4"/>
          </p:nvPr>
        </p:nvSpPr>
        <p:spPr>
          <a:xfrm>
            <a:off x="4716016" y="1631156"/>
            <a:ext cx="3970784" cy="2848806"/>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61" name="日付プレースホルダー 6"/>
          <p:cNvSpPr>
            <a:spLocks noGrp="1"/>
          </p:cNvSpPr>
          <p:nvPr>
            <p:ph type="dt" sz="half" idx="10"/>
          </p:nvPr>
        </p:nvSpPr>
        <p:spPr/>
        <p:txBody>
          <a:bodyPr/>
          <a:lstStyle/>
          <a:p>
            <a:fld id="{383BCFA1-07D8-40AB-AF85-8F04D6226E01}" type="datetime1">
              <a:rPr kumimoji="1" lang="ja-JP" altLang="en-US" smtClean="0"/>
              <a:t>2025/12/16</a:t>
            </a:fld>
            <a:endParaRPr kumimoji="1" lang="ja-JP" altLang="en-US"/>
          </a:p>
        </p:txBody>
      </p:sp>
      <p:sp>
        <p:nvSpPr>
          <p:cNvPr id="1062" name="フッター プレースホルダー 7"/>
          <p:cNvSpPr>
            <a:spLocks noGrp="1"/>
          </p:cNvSpPr>
          <p:nvPr>
            <p:ph type="ftr" sz="quarter" idx="11"/>
          </p:nvPr>
        </p:nvSpPr>
        <p:spPr/>
        <p:txBody>
          <a:bodyPr/>
          <a:lstStyle/>
          <a:p>
            <a:endParaRPr kumimoji="1" lang="ja-JP" altLang="en-US"/>
          </a:p>
        </p:txBody>
      </p:sp>
      <p:sp>
        <p:nvSpPr>
          <p:cNvPr id="1063" name="スライド番号プレースホルダー 8"/>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5" name="タイトル 1"/>
          <p:cNvSpPr>
            <a:spLocks noGrp="1"/>
          </p:cNvSpPr>
          <p:nvPr>
            <p:ph type="title"/>
          </p:nvPr>
        </p:nvSpPr>
        <p:spPr/>
        <p:txBody>
          <a:bodyPr/>
          <a:lstStyle/>
          <a:p>
            <a:r>
              <a:rPr kumimoji="1" lang="ja-JP" altLang="en-US" smtClean="0"/>
              <a:t>マスター タイトルの書式設定</a:t>
            </a:r>
            <a:endParaRPr kumimoji="1" lang="ja-JP" altLang="en-US" dirty="0"/>
          </a:p>
        </p:txBody>
      </p:sp>
      <p:sp>
        <p:nvSpPr>
          <p:cNvPr id="1066" name="日付プレースホルダー 2"/>
          <p:cNvSpPr>
            <a:spLocks noGrp="1"/>
          </p:cNvSpPr>
          <p:nvPr>
            <p:ph type="dt" sz="half" idx="10"/>
          </p:nvPr>
        </p:nvSpPr>
        <p:spPr/>
        <p:txBody>
          <a:bodyPr/>
          <a:lstStyle/>
          <a:p>
            <a:fld id="{92C3D555-D351-4886-BB24-3BAFF1E7AC8A}" type="datetime1">
              <a:rPr kumimoji="1" lang="ja-JP" altLang="en-US" smtClean="0"/>
              <a:t>2025/12/16</a:t>
            </a:fld>
            <a:endParaRPr kumimoji="1" lang="ja-JP" altLang="en-US"/>
          </a:p>
        </p:txBody>
      </p:sp>
      <p:sp>
        <p:nvSpPr>
          <p:cNvPr id="1067" name="フッター プレースホルダー 3"/>
          <p:cNvSpPr>
            <a:spLocks noGrp="1"/>
          </p:cNvSpPr>
          <p:nvPr>
            <p:ph type="ftr" sz="quarter" idx="11"/>
          </p:nvPr>
        </p:nvSpPr>
        <p:spPr/>
        <p:txBody>
          <a:bodyPr/>
          <a:lstStyle/>
          <a:p>
            <a:endParaRPr kumimoji="1" lang="ja-JP" altLang="en-US"/>
          </a:p>
        </p:txBody>
      </p:sp>
      <p:sp>
        <p:nvSpPr>
          <p:cNvPr id="1068" name="スライド番号プレースホルダー 4"/>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70" name="日付プレースホルダー 1"/>
          <p:cNvSpPr>
            <a:spLocks noGrp="1"/>
          </p:cNvSpPr>
          <p:nvPr>
            <p:ph type="dt" sz="half" idx="10"/>
          </p:nvPr>
        </p:nvSpPr>
        <p:spPr/>
        <p:txBody>
          <a:bodyPr/>
          <a:lstStyle/>
          <a:p>
            <a:fld id="{FA80705A-4975-44D9-BF37-7C0A86710802}" type="datetime1">
              <a:rPr kumimoji="1" lang="ja-JP" altLang="en-US" smtClean="0"/>
              <a:t>2025/12/16</a:t>
            </a:fld>
            <a:endParaRPr kumimoji="1" lang="ja-JP" altLang="en-US"/>
          </a:p>
        </p:txBody>
      </p:sp>
      <p:sp>
        <p:nvSpPr>
          <p:cNvPr id="1071" name="フッター プレースホルダー 2"/>
          <p:cNvSpPr>
            <a:spLocks noGrp="1"/>
          </p:cNvSpPr>
          <p:nvPr>
            <p:ph type="ftr" sz="quarter" idx="11"/>
          </p:nvPr>
        </p:nvSpPr>
        <p:spPr/>
        <p:txBody>
          <a:bodyPr/>
          <a:lstStyle/>
          <a:p>
            <a:endParaRPr kumimoji="1" lang="ja-JP" altLang="en-US"/>
          </a:p>
        </p:txBody>
      </p:sp>
      <p:sp>
        <p:nvSpPr>
          <p:cNvPr id="1072" name="スライド番号プレースホルダー 3"/>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074" name="タイトル 1"/>
          <p:cNvSpPr>
            <a:spLocks noGrp="1"/>
          </p:cNvSpPr>
          <p:nvPr>
            <p:ph type="title"/>
          </p:nvPr>
        </p:nvSpPr>
        <p:spPr>
          <a:xfrm>
            <a:off x="457201" y="204787"/>
            <a:ext cx="3008313" cy="871538"/>
          </a:xfrm>
        </p:spPr>
        <p:txBody>
          <a:bodyPr anchor="b">
            <a:normAutofit/>
          </a:bodyPr>
          <a:lstStyle>
            <a:lvl1pPr algn="l">
              <a:defRPr sz="2400" b="1"/>
            </a:lvl1pPr>
          </a:lstStyle>
          <a:p>
            <a:r>
              <a:rPr kumimoji="1" lang="ja-JP" altLang="en-US" smtClean="0"/>
              <a:t>マスター タイトルの書式設定</a:t>
            </a:r>
            <a:endParaRPr kumimoji="1" lang="ja-JP" altLang="en-US" dirty="0"/>
          </a:p>
        </p:txBody>
      </p:sp>
      <p:sp>
        <p:nvSpPr>
          <p:cNvPr id="1075" name="コンテンツ プレースホルダー 2"/>
          <p:cNvSpPr>
            <a:spLocks noGrp="1"/>
          </p:cNvSpPr>
          <p:nvPr>
            <p:ph idx="1"/>
          </p:nvPr>
        </p:nvSpPr>
        <p:spPr>
          <a:xfrm>
            <a:off x="3635896" y="204789"/>
            <a:ext cx="4727438" cy="42317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76" name="テキスト プレースホルダー 3"/>
          <p:cNvSpPr>
            <a:spLocks noGrp="1"/>
          </p:cNvSpPr>
          <p:nvPr>
            <p:ph type="body" sz="half" idx="2"/>
          </p:nvPr>
        </p:nvSpPr>
        <p:spPr>
          <a:xfrm>
            <a:off x="457202" y="1275606"/>
            <a:ext cx="3008312" cy="320435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1077" name="日付プレースホルダー 4"/>
          <p:cNvSpPr>
            <a:spLocks noGrp="1"/>
          </p:cNvSpPr>
          <p:nvPr>
            <p:ph type="dt" sz="half" idx="10"/>
          </p:nvPr>
        </p:nvSpPr>
        <p:spPr/>
        <p:txBody>
          <a:bodyPr/>
          <a:lstStyle/>
          <a:p>
            <a:fld id="{7F3B347F-5718-49AF-8880-F44CB8CE1414}" type="datetime1">
              <a:rPr kumimoji="1" lang="ja-JP" altLang="en-US" smtClean="0"/>
              <a:t>2025/12/16</a:t>
            </a:fld>
            <a:endParaRPr kumimoji="1" lang="ja-JP" altLang="en-US"/>
          </a:p>
        </p:txBody>
      </p:sp>
      <p:sp>
        <p:nvSpPr>
          <p:cNvPr id="1078" name="フッター プレースホルダー 5"/>
          <p:cNvSpPr>
            <a:spLocks noGrp="1"/>
          </p:cNvSpPr>
          <p:nvPr>
            <p:ph type="ftr" sz="quarter" idx="11"/>
          </p:nvPr>
        </p:nvSpPr>
        <p:spPr/>
        <p:txBody>
          <a:bodyPr/>
          <a:lstStyle/>
          <a:p>
            <a:endParaRPr kumimoji="1" lang="ja-JP" altLang="en-US"/>
          </a:p>
        </p:txBody>
      </p:sp>
      <p:sp>
        <p:nvSpPr>
          <p:cNvPr id="1079" name="スライド番号プレースホルダー 6"/>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81" name="タイトル 1"/>
          <p:cNvSpPr>
            <a:spLocks noGrp="1"/>
          </p:cNvSpPr>
          <p:nvPr>
            <p:ph type="title"/>
          </p:nvPr>
        </p:nvSpPr>
        <p:spPr>
          <a:xfrm>
            <a:off x="1792288" y="3516855"/>
            <a:ext cx="5486400" cy="425054"/>
          </a:xfrm>
        </p:spPr>
        <p:txBody>
          <a:bodyPr anchor="b">
            <a:normAutofit/>
          </a:bodyPr>
          <a:lstStyle>
            <a:lvl1pPr algn="l">
              <a:defRPr sz="2400" b="1"/>
            </a:lvl1pPr>
          </a:lstStyle>
          <a:p>
            <a:r>
              <a:rPr kumimoji="1" lang="ja-JP" altLang="en-US" smtClean="0"/>
              <a:t>マスター タイトルの書式設定</a:t>
            </a:r>
            <a:endParaRPr kumimoji="1" lang="ja-JP" altLang="en-US" dirty="0"/>
          </a:p>
        </p:txBody>
      </p:sp>
      <p:sp>
        <p:nvSpPr>
          <p:cNvPr id="1082" name="図プレースホルダー 2"/>
          <p:cNvSpPr>
            <a:spLocks noGrp="1"/>
          </p:cNvSpPr>
          <p:nvPr>
            <p:ph type="pic" idx="1"/>
          </p:nvPr>
        </p:nvSpPr>
        <p:spPr>
          <a:xfrm>
            <a:off x="1792288" y="159482"/>
            <a:ext cx="5486400" cy="328412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smtClean="0"/>
              <a:t>アイコンをクリックして図を追加</a:t>
            </a:r>
            <a:endParaRPr kumimoji="1" lang="ja-JP" altLang="en-US" dirty="0"/>
          </a:p>
        </p:txBody>
      </p:sp>
      <p:sp>
        <p:nvSpPr>
          <p:cNvPr id="1083" name="テキスト プレースホルダー 3"/>
          <p:cNvSpPr>
            <a:spLocks noGrp="1"/>
          </p:cNvSpPr>
          <p:nvPr>
            <p:ph type="body" sz="half" idx="2"/>
          </p:nvPr>
        </p:nvSpPr>
        <p:spPr>
          <a:xfrm>
            <a:off x="1792288" y="3975907"/>
            <a:ext cx="5486400" cy="50405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1084" name="日付プレースホルダー 4"/>
          <p:cNvSpPr>
            <a:spLocks noGrp="1"/>
          </p:cNvSpPr>
          <p:nvPr>
            <p:ph type="dt" sz="half" idx="10"/>
          </p:nvPr>
        </p:nvSpPr>
        <p:spPr/>
        <p:txBody>
          <a:bodyPr/>
          <a:lstStyle/>
          <a:p>
            <a:fld id="{A584C08E-0FBF-4C6A-A64C-4A67031B6CC0}" type="datetime1">
              <a:rPr kumimoji="1" lang="ja-JP" altLang="en-US" smtClean="0"/>
              <a:t>2025/12/16</a:t>
            </a:fld>
            <a:endParaRPr kumimoji="1" lang="ja-JP" altLang="en-US"/>
          </a:p>
        </p:txBody>
      </p:sp>
      <p:sp>
        <p:nvSpPr>
          <p:cNvPr id="1085" name="フッター プレースホルダー 5"/>
          <p:cNvSpPr>
            <a:spLocks noGrp="1"/>
          </p:cNvSpPr>
          <p:nvPr>
            <p:ph type="ftr" sz="quarter" idx="11"/>
          </p:nvPr>
        </p:nvSpPr>
        <p:spPr/>
        <p:txBody>
          <a:bodyPr/>
          <a:lstStyle/>
          <a:p>
            <a:endParaRPr kumimoji="1" lang="ja-JP" altLang="en-US"/>
          </a:p>
        </p:txBody>
      </p:sp>
      <p:sp>
        <p:nvSpPr>
          <p:cNvPr id="1086" name="スライド番号プレースホルダー 6"/>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hf sldNum="0" hdr="0" ftr="0" dt="0"/>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フッター プレースホルダー 4"/>
          <p:cNvSpPr>
            <a:spLocks noGrp="1"/>
          </p:cNvSpPr>
          <p:nvPr>
            <p:ph type="ftr" sz="quarter" idx="3"/>
          </p:nvPr>
        </p:nvSpPr>
        <p:spPr>
          <a:xfrm>
            <a:off x="2519772" y="4677984"/>
            <a:ext cx="4104456" cy="273844"/>
          </a:xfrm>
          <a:prstGeom prst="rect">
            <a:avLst/>
          </a:prstGeom>
        </p:spPr>
        <p:txBody>
          <a:bodyPr vert="horz" lIns="91440" tIns="45720" rIns="91440" bIns="45720" rtlCol="0" anchor="ctr"/>
          <a:lstStyle>
            <a:lvl1pPr algn="ctr">
              <a:defRPr sz="1200">
                <a:solidFill>
                  <a:schemeClr val="tx1"/>
                </a:solidFill>
                <a:latin typeface="+mn-ea"/>
                <a:ea typeface="+mn-ea"/>
              </a:defRPr>
            </a:lvl1pPr>
          </a:lstStyle>
          <a:p>
            <a:endParaRPr kumimoji="1" lang="ja-JP" altLang="en-US"/>
          </a:p>
        </p:txBody>
      </p:sp>
      <p:sp>
        <p:nvSpPr>
          <p:cNvPr id="1026" name="タイトル プレースホルダー 1"/>
          <p:cNvSpPr>
            <a:spLocks noGrp="1"/>
          </p:cNvSpPr>
          <p:nvPr>
            <p:ph type="title"/>
          </p:nvPr>
        </p:nvSpPr>
        <p:spPr>
          <a:xfrm>
            <a:off x="457200" y="313990"/>
            <a:ext cx="8229600" cy="745592"/>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1027" name="テキスト プレースホルダー 2"/>
          <p:cNvSpPr>
            <a:spLocks noGrp="1"/>
          </p:cNvSpPr>
          <p:nvPr>
            <p:ph type="body" idx="1"/>
          </p:nvPr>
        </p:nvSpPr>
        <p:spPr>
          <a:xfrm>
            <a:off x="457200" y="1302610"/>
            <a:ext cx="8229600" cy="3211004"/>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en-US" altLang="ja-JP" dirty="0" smtClean="0"/>
          </a:p>
          <a:p>
            <a:pPr lvl="5"/>
            <a:r>
              <a:rPr kumimoji="1" lang="ja-JP" altLang="en-US" dirty="0" smtClean="0"/>
              <a:t>第 </a:t>
            </a:r>
            <a:r>
              <a:rPr kumimoji="1" lang="en-US" altLang="ja-JP" dirty="0" smtClean="0"/>
              <a:t>6 </a:t>
            </a:r>
            <a:r>
              <a:rPr kumimoji="1" lang="ja-JP" altLang="en-US" dirty="0" smtClean="0"/>
              <a:t>レベル</a:t>
            </a:r>
          </a:p>
          <a:p>
            <a:pPr lvl="6"/>
            <a:r>
              <a:rPr kumimoji="1" lang="ja-JP" altLang="en-US" dirty="0" smtClean="0"/>
              <a:t>第 </a:t>
            </a:r>
            <a:r>
              <a:rPr kumimoji="1" lang="en-US" altLang="ja-JP" dirty="0" smtClean="0"/>
              <a:t>7 </a:t>
            </a:r>
            <a:r>
              <a:rPr kumimoji="1" lang="ja-JP" altLang="en-US" dirty="0" smtClean="0"/>
              <a:t>レベル</a:t>
            </a:r>
          </a:p>
          <a:p>
            <a:pPr lvl="7"/>
            <a:r>
              <a:rPr kumimoji="1" lang="ja-JP" altLang="en-US" dirty="0" smtClean="0"/>
              <a:t>第 </a:t>
            </a:r>
            <a:r>
              <a:rPr kumimoji="1" lang="en-US" altLang="ja-JP" dirty="0" smtClean="0"/>
              <a:t>8 </a:t>
            </a:r>
            <a:r>
              <a:rPr kumimoji="1" lang="ja-JP" altLang="en-US" dirty="0" smtClean="0"/>
              <a:t>レベル</a:t>
            </a:r>
          </a:p>
          <a:p>
            <a:pPr lvl="8"/>
            <a:r>
              <a:rPr kumimoji="1" lang="ja-JP" altLang="en-US" dirty="0" smtClean="0"/>
              <a:t>第 </a:t>
            </a:r>
            <a:r>
              <a:rPr kumimoji="1" lang="en-US" altLang="ja-JP" dirty="0" smtClean="0"/>
              <a:t>9 </a:t>
            </a:r>
            <a:r>
              <a:rPr kumimoji="1" lang="ja-JP" altLang="en-US" dirty="0" smtClean="0"/>
              <a:t>レベル</a:t>
            </a:r>
          </a:p>
        </p:txBody>
      </p:sp>
      <p:sp>
        <p:nvSpPr>
          <p:cNvPr id="1028" name="日付プレースホルダー 3"/>
          <p:cNvSpPr>
            <a:spLocks noGrp="1"/>
          </p:cNvSpPr>
          <p:nvPr>
            <p:ph type="dt" sz="half" idx="2"/>
          </p:nvPr>
        </p:nvSpPr>
        <p:spPr>
          <a:xfrm>
            <a:off x="457200" y="4677984"/>
            <a:ext cx="1882552" cy="273844"/>
          </a:xfrm>
          <a:prstGeom prst="rect">
            <a:avLst/>
          </a:prstGeom>
        </p:spPr>
        <p:txBody>
          <a:bodyPr vert="horz" lIns="91440" tIns="45720" rIns="91440" bIns="45720" rtlCol="0" anchor="ctr"/>
          <a:lstStyle>
            <a:lvl1pPr algn="l">
              <a:defRPr sz="1200">
                <a:solidFill>
                  <a:schemeClr val="tx1"/>
                </a:solidFill>
                <a:latin typeface="+mn-lt"/>
                <a:ea typeface="+mn-ea"/>
              </a:defRPr>
            </a:lvl1pPr>
          </a:lstStyle>
          <a:p>
            <a:fld id="{3783FF09-1FFF-4932-818C-566B8BE05AAD}" type="datetime1">
              <a:rPr kumimoji="1" lang="ja-JP" altLang="en-US" smtClean="0"/>
              <a:t>2025/12/16</a:t>
            </a:fld>
            <a:endParaRPr kumimoji="1" lang="ja-JP" altLang="en-US"/>
          </a:p>
        </p:txBody>
      </p:sp>
      <p:sp>
        <p:nvSpPr>
          <p:cNvPr id="1029" name="スライド番号プレースホルダー 5"/>
          <p:cNvSpPr>
            <a:spLocks noGrp="1"/>
          </p:cNvSpPr>
          <p:nvPr>
            <p:ph type="sldNum" sz="quarter" idx="4"/>
          </p:nvPr>
        </p:nvSpPr>
        <p:spPr>
          <a:xfrm>
            <a:off x="6768244" y="4677984"/>
            <a:ext cx="1918556" cy="273844"/>
          </a:xfrm>
          <a:prstGeom prst="rect">
            <a:avLst/>
          </a:prstGeom>
        </p:spPr>
        <p:txBody>
          <a:bodyPr vert="horz" lIns="91440" tIns="45720" rIns="91440" bIns="45720" rtlCol="0" anchor="ctr"/>
          <a:lstStyle>
            <a:lvl1pPr algn="r">
              <a:defRPr sz="1200">
                <a:solidFill>
                  <a:schemeClr val="tx1"/>
                </a:solidFill>
                <a:latin typeface="+mn-lt"/>
                <a:ea typeface="+mn-ea"/>
              </a:defRPr>
            </a:lvl1pPr>
          </a:lstStyle>
          <a:p>
            <a:fld id="{2C9400E4-C46D-48FA-AEA0-ED136F70A0E5}" type="slidenum">
              <a:rPr lang="ja-JP" altLang="en-US" smtClean="0"/>
              <a:pPr/>
              <a:t>‹#›</a:t>
            </a:fld>
            <a:endParaRPr lang="ja-JP" alt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spcBef>
          <a:spcPct val="0"/>
        </a:spcBef>
        <a:buNone/>
        <a:defRPr kumimoji="1" sz="4400" b="0" kern="1200">
          <a:solidFill>
            <a:schemeClr val="tx1"/>
          </a:solidFill>
          <a:latin typeface="+mj-ea"/>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457200" indent="-457200" algn="l" defTabSz="914400" rtl="0" eaLnBrk="1" latinLnBrk="0" hangingPunct="1">
        <a:spcBef>
          <a:spcPct val="20000"/>
        </a:spcBef>
        <a:buFont typeface="Arial" panose="020B0604020202020204" pitchFamily="34" charset="0"/>
        <a:buChar char="•"/>
        <a:defRPr kumimoji="1" sz="3200" kern="1200">
          <a:solidFill>
            <a:schemeClr val="tx1"/>
          </a:solidFill>
          <a:latin typeface="+mn-ea"/>
          <a:ea typeface="+mn-ea"/>
          <a:cs typeface="+mn-cs"/>
        </a:defRPr>
      </a:lvl1pPr>
      <a:lvl2pPr marL="914400" indent="-45720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257300" indent="-3429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714500" indent="-342900" algn="l" defTabSz="914400" rtl="0" eaLnBrk="1" latinLnBrk="0" hangingPunct="1">
        <a:spcBef>
          <a:spcPct val="20000"/>
        </a:spcBef>
        <a:buSzPct val="100000"/>
        <a:buFont typeface="Arial" panose="020B0604020202020204" pitchFamily="34" charset="0"/>
        <a:buChar char="•"/>
        <a:defRPr kumimoji="1" sz="2000" kern="1200">
          <a:solidFill>
            <a:schemeClr val="tx1"/>
          </a:solidFill>
          <a:latin typeface="+mn-lt"/>
          <a:ea typeface="+mn-ea"/>
          <a:cs typeface="+mn-cs"/>
        </a:defRPr>
      </a:lvl4pPr>
      <a:lvl5pPr marL="2171700" marR="0" indent="-342900" algn="l" defTabSz="914400" rtl="0" eaLnBrk="1" fontAlgn="auto" latinLnBrk="0" hangingPunct="1">
        <a:lnSpc>
          <a:spcPct val="100000"/>
        </a:lnSpc>
        <a:spcBef>
          <a:spcPct val="20000"/>
        </a:spcBef>
        <a:spcAft>
          <a:spcPts val="0"/>
        </a:spcAft>
        <a:buClrTx/>
        <a:buSzPct val="100000"/>
        <a:buFont typeface="Arial" panose="020B0604020202020204" pitchFamily="34" charset="0"/>
        <a:buChar char="•"/>
        <a:tabLst/>
        <a:defRPr kumimoji="1" sz="2000" kern="1200">
          <a:solidFill>
            <a:schemeClr val="tx1"/>
          </a:solidFill>
          <a:latin typeface="+mn-lt"/>
          <a:ea typeface="+mn-ea"/>
          <a:cs typeface="+mn-cs"/>
        </a:defRPr>
      </a:lvl5pPr>
      <a:lvl6pPr marL="25717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6pPr>
      <a:lvl7pPr marL="3028950" indent="-28575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j-ea"/>
          <a:cs typeface="+mn-cs"/>
        </a:defRPr>
      </a:lvl7pPr>
      <a:lvl8pPr marL="3486150" indent="-28575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j-ea"/>
          <a:cs typeface="+mn-cs"/>
        </a:defRPr>
      </a:lvl8pPr>
      <a:lvl9pPr marL="3943350" indent="-28575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10.xml" /></Relationships>
</file>

<file path=ppt/slides/_rels/slide11.xml.rels><?xml version="1.0" encoding="UTF-8"?><Relationships xmlns="http://schemas.openxmlformats.org/package/2006/relationships"><Relationship Id="rId1" Type="http://schemas.openxmlformats.org/officeDocument/2006/relationships/image" Target="../media/image1.png" /><Relationship Id="rId2" Type="http://schemas.openxmlformats.org/officeDocument/2006/relationships/slideLayout" Target="../slideLayouts/slideLayout7.xml" /><Relationship Id="rId3" Type="http://schemas.openxmlformats.org/officeDocument/2006/relationships/notesSlide" Target="../notesSlides/notesSlide11.xml" /></Relationships>
</file>

<file path=ppt/slides/_rels/slide12.xml.rels><?xml version="1.0" encoding="UTF-8"?><Relationships xmlns="http://schemas.openxmlformats.org/package/2006/relationships"><Relationship Id="rId1" Type="http://schemas.openxmlformats.org/officeDocument/2006/relationships/image" Target="../media/image2.png" /><Relationship Id="rId2" Type="http://schemas.openxmlformats.org/officeDocument/2006/relationships/slideLayout" Target="../slideLayouts/slideLayout7.xml" /><Relationship Id="rId3" Type="http://schemas.openxmlformats.org/officeDocument/2006/relationships/notesSlide" Target="../notesSlides/notesSlide12.xml" /></Relationships>
</file>

<file path=ppt/slides/_rels/slide13.xml.rels><?xml version="1.0" encoding="UTF-8"?><Relationships xmlns="http://schemas.openxmlformats.org/package/2006/relationships"><Relationship Id="rId1" Type="http://schemas.openxmlformats.org/officeDocument/2006/relationships/image" Target="../media/image3.png" /><Relationship Id="rId2" Type="http://schemas.openxmlformats.org/officeDocument/2006/relationships/slideLayout" Target="../slideLayouts/slideLayout7.xml" /><Relationship Id="rId3" Type="http://schemas.openxmlformats.org/officeDocument/2006/relationships/notesSlide" Target="../notesSlides/notesSlide13.xml" /></Relationships>
</file>

<file path=ppt/slides/_rels/slide14.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14.xml" /><Relationship Id="rId3" Type="http://schemas.openxmlformats.org/officeDocument/2006/relationships/comments" Target="../comments/comment2.xml" /></Relationships>
</file>

<file path=ppt/slides/_rels/slide15.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15.xml" /><Relationship Id="rId3" Type="http://schemas.openxmlformats.org/officeDocument/2006/relationships/comments" Target="../comments/comment3.xml" /></Relationships>
</file>

<file path=ppt/slides/_rels/slide16.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16.xml" /></Relationships>
</file>

<file path=ppt/slides/_rels/slide17.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17.xml" /></Relationships>
</file>

<file path=ppt/slides/_rels/slide18.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18.xml" /></Relationships>
</file>

<file path=ppt/slides/_rels/slide19.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19.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2.xml" /></Relationships>
</file>

<file path=ppt/slides/_rels/slide20.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20.xml" /></Relationships>
</file>

<file path=ppt/slides/_rels/slide21.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21.xml" /></Relationships>
</file>

<file path=ppt/slides/_rels/slide22.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22.xml" /></Relationships>
</file>

<file path=ppt/slides/_rels/slide23.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23.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3.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4.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5.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6.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7.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8.xml" /><Relationship Id="rId3" Type="http://schemas.openxmlformats.org/officeDocument/2006/relationships/comments" Target="../comments/comment1.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2" name="タイトル 1"/>
          <p:cNvSpPr>
            <a:spLocks noGrp="1"/>
          </p:cNvSpPr>
          <p:nvPr>
            <p:ph type="ctrTitle"/>
          </p:nvPr>
        </p:nvSpPr>
        <p:spPr>
          <a:xfrm>
            <a:off x="741" y="4326"/>
            <a:ext cx="9141370" cy="5140747"/>
          </a:xfrm>
        </p:spPr>
        <p:txBody>
          <a:bodyPr>
            <a:normAutofit/>
          </a:bodyPr>
          <a:lstStyle/>
          <a:p>
            <a:pPr algn="l"/>
            <a:r>
              <a:rPr kumimoji="1" lang="ja-JP" altLang="en-US" sz="3600" dirty="0">
                <a:latin typeface="UD デジタル 教科書体 N-B"/>
                <a:ea typeface="UD デジタル 教科書体 N-B"/>
              </a:rPr>
              <a:t>公民館利用団体向け説明会</a:t>
            </a:r>
            <a:endParaRPr kumimoji="1" lang="ja-JP" altLang="en-US" sz="3600" dirty="0">
              <a:latin typeface="UD デジタル 教科書体 N-B"/>
              <a:ea typeface="UD デジタル 教科書体 N-B"/>
            </a:endParaRPr>
          </a:p>
          <a:p>
            <a:r>
              <a:rPr kumimoji="1" lang="ja-JP" altLang="en-US" sz="1800" dirty="0">
                <a:latin typeface="UD デジタル 教科書体 N-B"/>
                <a:ea typeface="UD デジタル 教科書体 N-B"/>
              </a:rPr>
              <a:t>　</a:t>
            </a:r>
            <a:endParaRPr kumimoji="1" lang="ja-JP" altLang="en-US" sz="1111" dirty="0">
              <a:latin typeface="UD デジタル 教科書体 N-B"/>
              <a:ea typeface="UD デジタル 教科書体 N-B"/>
            </a:endParaRPr>
          </a:p>
          <a:p>
            <a:r>
              <a:rPr kumimoji="1" lang="ja-JP" altLang="en-US" dirty="0">
                <a:latin typeface="UD デジタル 教科書体 N-B"/>
                <a:ea typeface="UD デジタル 教科書体 N-B"/>
              </a:rPr>
              <a:t>施設予約システム</a:t>
            </a:r>
            <a:r>
              <a:rPr kumimoji="1" lang="ja-JP" altLang="en-US" dirty="0">
                <a:latin typeface="UD デジタル 教科書体 N-B"/>
                <a:ea typeface="UD デジタル 教科書体 N-B"/>
              </a:rPr>
              <a:t>の</a:t>
            </a:r>
            <a:r>
              <a:rPr kumimoji="1" lang="ja-JP" altLang="en-US" dirty="0">
                <a:latin typeface="UD デジタル 教科書体 N-B"/>
                <a:ea typeface="UD デジタル 教科書体 N-B"/>
              </a:rPr>
              <a:t>令和</a:t>
            </a:r>
            <a:r>
              <a:rPr kumimoji="1" lang="ja-JP" altLang="en-US" dirty="0">
                <a:latin typeface="UD デジタル 教科書体 N-B"/>
                <a:ea typeface="UD デジタル 教科書体 N-B"/>
              </a:rPr>
              <a:t>８</a:t>
            </a:r>
            <a:r>
              <a:rPr kumimoji="1" lang="ja-JP" altLang="en-US" dirty="0">
                <a:latin typeface="UD デジタル 教科書体 N-B"/>
                <a:ea typeface="UD デジタル 教科書体 N-B"/>
              </a:rPr>
              <a:t>年度</a:t>
            </a:r>
            <a:br>
              <a:rPr kumimoji="1" lang="ja-JP" altLang="en-US" dirty="0">
                <a:latin typeface="UD デジタル 教科書体 N-B"/>
                <a:ea typeface="UD デジタル 教科書体 N-B"/>
              </a:rPr>
            </a:br>
            <a:r>
              <a:rPr kumimoji="1" lang="ja-JP" altLang="en-US" dirty="0">
                <a:latin typeface="UD デジタル 教科書体 N-B"/>
                <a:ea typeface="UD デジタル 教科書体 N-B"/>
              </a:rPr>
              <a:t>４月</a:t>
            </a:r>
            <a:r>
              <a:rPr kumimoji="1" lang="ja-JP" altLang="en-US" dirty="0">
                <a:latin typeface="UD デジタル 教科書体 N-B"/>
                <a:ea typeface="UD デジタル 教科書体 N-B"/>
              </a:rPr>
              <a:t>利用分からの変更内容について</a:t>
            </a:r>
            <a:endParaRPr kumimoji="1" lang="ja-JP" altLang="en-US" dirty="0">
              <a:latin typeface="UD デジタル 教科書体 N-B"/>
              <a:ea typeface="UD デジタル 教科書体 N-B"/>
            </a:endParaRPr>
          </a:p>
          <a:p>
            <a:endParaRPr kumimoji="1" lang="ja-JP" altLang="en-US" dirty="0">
              <a:latin typeface="UD デジタル 教科書体 N-B"/>
              <a:ea typeface="UD デジタル 教科書体 N-B"/>
            </a:endParaRPr>
          </a:p>
        </p:txBody>
      </p:sp>
      <p:sp>
        <p:nvSpPr>
          <p:cNvPr id="1113" name="サブタイトル 2"/>
          <p:cNvSpPr>
            <a:spLocks noGrp="1"/>
          </p:cNvSpPr>
          <p:nvPr>
            <p:ph type="subTitle" idx="1"/>
          </p:nvPr>
        </p:nvSpPr>
        <p:spPr>
          <a:xfrm>
            <a:off x="457204" y="3651750"/>
            <a:ext cx="8229600" cy="682070"/>
          </a:xfrm>
        </p:spPr>
        <p:txBody>
          <a:bodyPr>
            <a:normAutofit/>
          </a:bodyPr>
          <a:lstStyle/>
          <a:p>
            <a:r>
              <a:rPr kumimoji="1" lang="ja-JP" altLang="en-US" sz="2800">
                <a:latin typeface="UD デジタル 教科書体 N-B"/>
                <a:ea typeface="UD デジタル 教科書体 N-B"/>
              </a:rPr>
              <a:t>令和７年12月17日（水）・19日（金）</a:t>
            </a:r>
            <a:endParaRPr kumimoji="1" lang="ja-JP" altLang="en-US">
              <a:latin typeface="UD デジタル 教科書体 N-B"/>
              <a:ea typeface="UD デジタル 教科書体 N-B"/>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198" name="四角形 40"/>
          <p:cNvSpPr/>
          <p:nvPr/>
        </p:nvSpPr>
        <p:spPr>
          <a:xfrm>
            <a:off x="-109481" y="0"/>
            <a:ext cx="9360000" cy="120375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99" name="テキスト 41"/>
          <p:cNvSpPr txBox="1"/>
          <p:nvPr/>
        </p:nvSpPr>
        <p:spPr>
          <a:xfrm>
            <a:off x="251678" y="248379"/>
            <a:ext cx="9358330" cy="706993"/>
          </a:xfrm>
          <a:prstGeom prst="rect">
            <a:avLst/>
          </a:prstGeom>
        </p:spPr>
        <p:txBody>
          <a:bodyPr wrap="square">
            <a:spAutoFit/>
          </a:bodyPr>
          <a:p>
            <a:pPr>
              <a:defRPr lang="ja-JP" altLang="en-US"/>
            </a:pPr>
            <a:r>
              <a:rPr lang="ja-JP" altLang="en-US" sz="4000">
                <a:latin typeface="UD デジタル 教科書体 N-B"/>
                <a:ea typeface="UD デジタル 教科書体 N-B"/>
              </a:rPr>
              <a:t>２-①</a:t>
            </a:r>
            <a:r>
              <a:rPr lang="ja-JP" altLang="en-US" sz="3600">
                <a:latin typeface="UD デジタル 教科書体 N-B"/>
                <a:ea typeface="UD デジタル 教科書体 N-B"/>
              </a:rPr>
              <a:t>キャッシュレス決済の導入について</a:t>
            </a:r>
            <a:endParaRPr lang="ja-JP" altLang="en-US" sz="3600">
              <a:latin typeface="UD デジタル 教科書体 N-B"/>
              <a:ea typeface="UD デジタル 教科書体 N-B"/>
            </a:endParaRPr>
          </a:p>
        </p:txBody>
      </p:sp>
      <p:sp>
        <p:nvSpPr>
          <p:cNvPr id="1200" name="テキスト 59"/>
          <p:cNvSpPr txBox="1"/>
          <p:nvPr/>
        </p:nvSpPr>
        <p:spPr>
          <a:xfrm>
            <a:off x="87722" y="1347750"/>
            <a:ext cx="8965595" cy="3476982"/>
          </a:xfrm>
          <a:prstGeom prst="rect">
            <a:avLst/>
          </a:prstGeom>
        </p:spPr>
        <p:txBody>
          <a:bodyPr wrap="square">
            <a:spAutoFit/>
          </a:bodyPr>
          <a:p>
            <a:pPr>
              <a:defRPr lang="ja-JP" altLang="en-US"/>
            </a:pPr>
            <a:r>
              <a:rPr lang="ja-JP" altLang="en-US" sz="2000">
                <a:latin typeface="UD デジタル 教科書体 N-R"/>
                <a:ea typeface="UD デジタル 教科書体 N-R"/>
              </a:rPr>
              <a:t>●</a:t>
            </a:r>
            <a:r>
              <a:rPr lang="ja-JP" altLang="en-US" sz="2000">
                <a:latin typeface="UD デジタル 教科書体 N-B"/>
                <a:ea typeface="UD デジタル 教科書体 N-B"/>
              </a:rPr>
              <a:t>利用可能な決済方法</a:t>
            </a:r>
            <a:endParaRPr lang="ja-JP" altLang="en-US" sz="2000">
              <a:latin typeface="UD デジタル 教科書体 N-B"/>
              <a:ea typeface="UD デジタル 教科書体 N-B"/>
            </a:endParaRPr>
          </a:p>
          <a:p>
            <a:pPr>
              <a:defRPr lang="ja-JP" altLang="en-US"/>
            </a:pPr>
            <a:r>
              <a:rPr lang="ja-JP" altLang="en-US" sz="2000">
                <a:latin typeface="UD デジタル 教科書体 N-R"/>
                <a:ea typeface="UD デジタル 教科書体 N-R"/>
              </a:rPr>
              <a:t>　・クレジットカード（</a:t>
            </a:r>
            <a:r>
              <a:rPr lang="ja-JP" altLang="en-US" sz="1800">
                <a:latin typeface="UD デジタル 教科書体 N-R"/>
                <a:ea typeface="UD デジタル 教科書体 N-R"/>
              </a:rPr>
              <a:t>Visa・Mastercard・JCB・</a:t>
            </a:r>
            <a:r>
              <a:rPr lang="ja-JP" altLang="en-US" sz="1700">
                <a:latin typeface="UD デジタル 教科書体 N-R"/>
                <a:ea typeface="UD デジタル 教科書体 N-R"/>
              </a:rPr>
              <a:t>American Express</a:t>
            </a:r>
            <a:r>
              <a:rPr lang="ja-JP" altLang="en-US" sz="1800">
                <a:latin typeface="UD デジタル 教科書体 N-R"/>
                <a:ea typeface="UD デジタル 教科書体 N-R"/>
              </a:rPr>
              <a:t>・</a:t>
            </a:r>
            <a:r>
              <a:rPr lang="ja-JP" altLang="en-US" sz="1700">
                <a:latin typeface="UD デジタル 教科書体 N-R"/>
                <a:ea typeface="UD デジタル 教科書体 N-R"/>
              </a:rPr>
              <a:t>Diners Club</a:t>
            </a:r>
            <a:r>
              <a:rPr lang="ja-JP" altLang="en-US" sz="1600">
                <a:latin typeface="UD デジタル 教科書体 N-R"/>
                <a:ea typeface="UD デジタル 教科書体 N-R"/>
              </a:rPr>
              <a:t>）</a:t>
            </a:r>
            <a:endParaRPr lang="ja-JP" altLang="en-US" sz="16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　・pay-easy（ペイジー）　</a:t>
            </a:r>
            <a:r>
              <a:rPr lang="ja-JP" altLang="en-US" sz="2000">
                <a:latin typeface="UD デジタル 教科書体 N-R"/>
                <a:ea typeface="UD デジタル 教科書体 N-R"/>
              </a:rPr>
              <a:t>※決済手数料が発生します。</a:t>
            </a:r>
            <a:endParaRPr lang="ja-JP" altLang="en-US" sz="20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　</a:t>
            </a:r>
            <a:r>
              <a:rPr lang="ja-JP" altLang="en-US" sz="2000">
                <a:latin typeface="UD デジタル 教科書体 N-R"/>
                <a:ea typeface="UD デジタル 教科書体 N-R"/>
              </a:rPr>
              <a:t>・Paypay（ペイペイ）　　※令和８年４月～（予定）</a:t>
            </a:r>
            <a:endParaRPr lang="ja-JP" altLang="en-US" sz="20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　※現金払いは従来どおり可能です。</a:t>
            </a:r>
            <a:endParaRPr lang="ja-JP" altLang="en-US" sz="20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　</a:t>
            </a:r>
            <a:r>
              <a:rPr lang="ja-JP" altLang="en-US" sz="2000">
                <a:latin typeface="UD デジタル 教科書体 N-R"/>
                <a:ea typeface="UD デジタル 教科書体 N-R"/>
              </a:rPr>
              <a:t>※</a:t>
            </a:r>
            <a:r>
              <a:rPr lang="ja-JP" altLang="en-US" sz="2000">
                <a:latin typeface="UD デジタル 教科書体 N-R"/>
                <a:ea typeface="UD デジタル 教科書体 N-R"/>
              </a:rPr>
              <a:t>窓口</a:t>
            </a:r>
            <a:r>
              <a:rPr lang="ja-JP" altLang="en-US" sz="2000">
                <a:latin typeface="UD デジタル 教科書体 N-R"/>
                <a:ea typeface="UD デジタル 教科書体 N-R"/>
              </a:rPr>
              <a:t>では現金払いのみの取扱となります。</a:t>
            </a:r>
            <a:endParaRPr lang="ja-JP" altLang="en-US" sz="20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　</a:t>
            </a:r>
            <a:endParaRPr lang="ja-JP" altLang="en-US" sz="20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a:t>
            </a:r>
            <a:r>
              <a:rPr lang="ja-JP" altLang="en-US" sz="2000">
                <a:latin typeface="UD デジタル 教科書体 N-B"/>
                <a:ea typeface="UD デジタル 教科書体 N-B"/>
              </a:rPr>
              <a:t>キャッシュレス決済の</a:t>
            </a:r>
            <a:r>
              <a:rPr lang="ja-JP" altLang="en-US" sz="2000">
                <a:latin typeface="UD デジタル 教科書体 N-B"/>
                <a:ea typeface="UD デジタル 教科書体 N-B"/>
              </a:rPr>
              <a:t>利用方法</a:t>
            </a:r>
            <a:endParaRPr lang="ja-JP" altLang="en-US" sz="2000">
              <a:latin typeface="UD デジタル 教科書体 N-B"/>
              <a:ea typeface="UD デジタル 教科書体 N-B"/>
            </a:endParaRPr>
          </a:p>
          <a:p>
            <a:pPr>
              <a:defRPr lang="ja-JP" altLang="en-US"/>
            </a:pPr>
            <a:r>
              <a:rPr lang="ja-JP" altLang="en-US" sz="2000">
                <a:latin typeface="UD デジタル 教科書体 N-R"/>
                <a:ea typeface="UD デジタル 教科書体 N-R"/>
              </a:rPr>
              <a:t>　令和８年２月12日以降、施設予約システムの「予約申込一覧」ページからお支払が可能になります。</a:t>
            </a:r>
            <a:endParaRPr lang="ja-JP" altLang="en-US" sz="20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　※</a:t>
            </a:r>
            <a:r>
              <a:rPr lang="ja-JP" altLang="en-US" sz="2000">
                <a:latin typeface="UD デジタル 教科書体 N-R"/>
                <a:ea typeface="UD デジタル 教科書体 N-R"/>
              </a:rPr>
              <a:t>現金払いの方はシステムで</a:t>
            </a:r>
            <a:r>
              <a:rPr lang="ja-JP" altLang="en-US" sz="2000" u="wavy">
                <a:latin typeface="UD デジタル 教科書体 N-R"/>
                <a:ea typeface="UD デジタル 教科書体 N-R"/>
              </a:rPr>
              <a:t>支払の操作を行わないでください</a:t>
            </a:r>
            <a:r>
              <a:rPr lang="ja-JP" altLang="en-US" sz="2000">
                <a:latin typeface="UD デジタル 教科書体 N-R"/>
                <a:ea typeface="UD デジタル 教科書体 N-R"/>
              </a:rPr>
              <a:t>。</a:t>
            </a:r>
            <a:endParaRPr lang="ja-JP" altLang="en-US">
              <a:latin typeface="UD デジタル 教科書体 N-R"/>
              <a:ea typeface="UD デジタル 教科書体 N-R"/>
            </a:endParaRPr>
          </a:p>
        </p:txBody>
      </p:sp>
      <p:sp>
        <p:nvSpPr>
          <p:cNvPr id="1201" name="テキスト 172"/>
          <p:cNvSpPr txBox="1"/>
          <p:nvPr/>
        </p:nvSpPr>
        <p:spPr>
          <a:xfrm>
            <a:off x="8853687" y="4775061"/>
            <a:ext cx="290313" cy="368439"/>
          </a:xfrm>
          <a:prstGeom prst="rect">
            <a:avLst/>
          </a:prstGeom>
        </p:spPr>
        <p:txBody>
          <a:bodyPr wrap="square">
            <a:spAutoFit/>
          </a:bodyPr>
          <a:p>
            <a:pPr>
              <a:defRPr lang="ja-JP" altLang="en-US"/>
            </a:pPr>
            <a:r>
              <a:rPr lang="ja-JP" altLang="en-US"/>
              <a:t>9</a:t>
            </a:r>
            <a:endParaRPr lang="ja-JP"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grpSp>
        <p:nvGrpSpPr>
          <p:cNvPr id="1207" name="オブジェクト 111"/>
          <p:cNvGrpSpPr/>
          <p:nvPr/>
        </p:nvGrpSpPr>
        <p:grpSpPr>
          <a:xfrm>
            <a:off x="464404" y="987750"/>
            <a:ext cx="7923597" cy="3767881"/>
            <a:chOff x="0" y="0"/>
            <a:chExt cx="726805" cy="320138"/>
          </a:xfrm>
        </p:grpSpPr>
        <p:sp>
          <p:nvSpPr>
            <p:cNvPr id="1208" name="正方形/長方形 380694064"/>
            <p:cNvSpPr/>
            <p:nvPr/>
          </p:nvSpPr>
          <p:spPr>
            <a:xfrm>
              <a:off x="380000" y="53912"/>
              <a:ext cx="119130" cy="556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sp>
        <p:pic>
          <p:nvPicPr>
            <p:cNvPr id="1209" name="図 1"/>
            <p:cNvPicPr>
              <a:picLocks noChangeAspect="1"/>
            </p:cNvPicPr>
            <p:nvPr/>
          </p:nvPicPr>
          <p:blipFill>
            <a:blip r:embed="rId1"/>
            <a:stretch>
              <a:fillRect/>
            </a:stretch>
          </p:blipFill>
          <p:spPr>
            <a:xfrm>
              <a:off x="0" y="0"/>
              <a:ext cx="726805" cy="320138"/>
            </a:xfrm>
            <a:prstGeom prst="rect">
              <a:avLst/>
            </a:prstGeom>
          </p:spPr>
        </p:pic>
      </p:grpSp>
      <p:sp>
        <p:nvSpPr>
          <p:cNvPr id="1210" name="テキスト 114"/>
          <p:cNvSpPr txBox="1"/>
          <p:nvPr/>
        </p:nvSpPr>
        <p:spPr>
          <a:xfrm>
            <a:off x="212614" y="307462"/>
            <a:ext cx="8427177" cy="706993"/>
          </a:xfrm>
          <a:prstGeom prst="rect">
            <a:avLst/>
          </a:prstGeom>
        </p:spPr>
        <p:txBody>
          <a:bodyPr wrap="square">
            <a:spAutoFit/>
          </a:bodyPr>
          <a:p>
            <a:pPr>
              <a:defRPr lang="ja-JP" altLang="en-US"/>
            </a:pPr>
            <a:r>
              <a:rPr lang="ja-JP" altLang="en-US" sz="2000">
                <a:latin typeface="UD デジタル 教科書体 N-B"/>
                <a:ea typeface="UD デジタル 教科書体 N-B"/>
              </a:rPr>
              <a:t>お支払いの手順</a:t>
            </a:r>
            <a:endParaRPr lang="ja-JP" altLang="en-US" sz="2000">
              <a:latin typeface="UD デジタル 教科書体 N-B"/>
              <a:ea typeface="UD デジタル 教科書体 N-B"/>
            </a:endParaRPr>
          </a:p>
          <a:p>
            <a:pPr>
              <a:defRPr lang="ja-JP" altLang="en-US"/>
            </a:pPr>
            <a:r>
              <a:rPr lang="ja-JP" altLang="en-US" sz="2000">
                <a:latin typeface="UD デジタル 教科書体 N-R"/>
                <a:ea typeface="UD デジタル 教科書体 N-R"/>
              </a:rPr>
              <a:t>　①システム内のマイページから「予約申込一覧」をクリック</a:t>
            </a:r>
            <a:endParaRPr lang="ja-JP" altLang="en-US"/>
          </a:p>
        </p:txBody>
      </p:sp>
      <p:sp>
        <p:nvSpPr>
          <p:cNvPr id="1211" name="四角形 115"/>
          <p:cNvSpPr/>
          <p:nvPr/>
        </p:nvSpPr>
        <p:spPr>
          <a:xfrm>
            <a:off x="4717056" y="1765685"/>
            <a:ext cx="1188842" cy="228309"/>
          </a:xfrm>
          <a:prstGeom prst="rect">
            <a:avLst/>
          </a:prstGeom>
          <a:noFill/>
          <a:ln w="381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12" name="テキスト 163"/>
          <p:cNvSpPr txBox="1"/>
          <p:nvPr/>
        </p:nvSpPr>
        <p:spPr>
          <a:xfrm>
            <a:off x="464640" y="4656666"/>
            <a:ext cx="8170584" cy="368439"/>
          </a:xfrm>
          <a:prstGeom prst="rect">
            <a:avLst/>
          </a:prstGeom>
        </p:spPr>
        <p:txBody>
          <a:bodyPr wrap="square">
            <a:spAutoFit/>
          </a:bodyPr>
          <a:p>
            <a:pPr>
              <a:defRPr lang="ja-JP" altLang="en-US"/>
            </a:pPr>
            <a:r>
              <a:rPr lang="ja-JP" altLang="en-US">
                <a:latin typeface="UD デジタル 教科書体 N-R"/>
                <a:ea typeface="UD デジタル 教科書体 N-R"/>
              </a:rPr>
              <a:t>※画面は開発中の画面のため、実際の表示とは異なる場合がございます。</a:t>
            </a:r>
            <a:endParaRPr lang="ja-JP" altLang="en-US">
              <a:latin typeface="UD デジタル 教科書体 N-R"/>
              <a:ea typeface="UD デジタル 教科書体 N-R"/>
            </a:endParaRPr>
          </a:p>
        </p:txBody>
      </p:sp>
      <p:sp>
        <p:nvSpPr>
          <p:cNvPr id="1213" name="テキスト 174"/>
          <p:cNvSpPr txBox="1"/>
          <p:nvPr/>
        </p:nvSpPr>
        <p:spPr>
          <a:xfrm>
            <a:off x="8634140" y="4805839"/>
            <a:ext cx="509860" cy="337661"/>
          </a:xfrm>
          <a:prstGeom prst="rect">
            <a:avLst/>
          </a:prstGeom>
        </p:spPr>
        <p:txBody>
          <a:bodyPr wrap="square">
            <a:spAutoFit/>
          </a:bodyPr>
          <a:p>
            <a:pPr algn="r">
              <a:defRPr lang="ja-JP" altLang="en-US"/>
            </a:pPr>
            <a:r>
              <a:rPr lang="ja-JP" altLang="en-US" sz="1600"/>
              <a:t>10</a:t>
            </a:r>
            <a:endParaRPr lang="ja-JP"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219" name="テキスト 114"/>
          <p:cNvSpPr txBox="1"/>
          <p:nvPr/>
        </p:nvSpPr>
        <p:spPr>
          <a:xfrm>
            <a:off x="464403" y="307462"/>
            <a:ext cx="8274431" cy="706993"/>
          </a:xfrm>
          <a:prstGeom prst="rect">
            <a:avLst/>
          </a:prstGeom>
        </p:spPr>
        <p:txBody>
          <a:bodyPr wrap="square">
            <a:spAutoFit/>
          </a:bodyPr>
          <a:p>
            <a:pPr>
              <a:defRPr lang="ja-JP" altLang="en-US"/>
            </a:pPr>
            <a:r>
              <a:rPr lang="ja-JP" altLang="en-US" sz="2000">
                <a:latin typeface="UD デジタル 教科書体 N-B"/>
                <a:ea typeface="UD デジタル 教科書体 N-B"/>
              </a:rPr>
              <a:t>お支払いの手順</a:t>
            </a:r>
            <a:endParaRPr lang="ja-JP" altLang="en-US" sz="2000">
              <a:latin typeface="UD デジタル 教科書体 N-B"/>
              <a:ea typeface="UD デジタル 教科書体 N-B"/>
            </a:endParaRPr>
          </a:p>
          <a:p>
            <a:pPr>
              <a:defRPr lang="ja-JP" altLang="en-US"/>
            </a:pPr>
            <a:r>
              <a:rPr lang="ja-JP" altLang="en-US" sz="2000">
                <a:latin typeface="UD デジタル 教科書体 N-R"/>
                <a:ea typeface="UD デジタル 教科書体 N-R"/>
              </a:rPr>
              <a:t>　</a:t>
            </a:r>
            <a:r>
              <a:rPr lang="ja-JP" altLang="en-US" sz="2000">
                <a:latin typeface="UD デジタル 教科書体 N-R"/>
                <a:ea typeface="UD デジタル 教科書体 N-R"/>
              </a:rPr>
              <a:t>②支払いしたい明細のお支払いボタンをクリック）</a:t>
            </a:r>
            <a:endParaRPr lang="ja-JP" altLang="en-US">
              <a:latin typeface="UD デジタル 教科書体 N-R"/>
              <a:ea typeface="UD デジタル 教科書体 N-R"/>
            </a:endParaRPr>
          </a:p>
        </p:txBody>
      </p:sp>
      <p:grpSp>
        <p:nvGrpSpPr>
          <p:cNvPr id="1220" name="オブジェクト 128"/>
          <p:cNvGrpSpPr/>
          <p:nvPr/>
        </p:nvGrpSpPr>
        <p:grpSpPr>
          <a:xfrm>
            <a:off x="464403" y="1203750"/>
            <a:ext cx="8139597" cy="2703523"/>
            <a:chOff x="0" y="0"/>
            <a:chExt cx="726805" cy="162430"/>
          </a:xfrm>
        </p:grpSpPr>
        <p:pic>
          <p:nvPicPr>
            <p:cNvPr id="1221" name="図 1"/>
            <p:cNvPicPr>
              <a:picLocks noChangeAspect="1"/>
            </p:cNvPicPr>
            <p:nvPr/>
          </p:nvPicPr>
          <p:blipFill>
            <a:blip r:embed="rId1"/>
            <a:stretch>
              <a:fillRect/>
            </a:stretch>
          </p:blipFill>
          <p:spPr>
            <a:xfrm>
              <a:off x="0" y="0"/>
              <a:ext cx="726805" cy="162430"/>
            </a:xfrm>
            <a:prstGeom prst="rect">
              <a:avLst/>
            </a:prstGeom>
          </p:spPr>
        </p:pic>
        <p:sp>
          <p:nvSpPr>
            <p:cNvPr id="1222" name="正方形/長方形 1088872028"/>
            <p:cNvSpPr/>
            <p:nvPr/>
          </p:nvSpPr>
          <p:spPr>
            <a:xfrm>
              <a:off x="577169" y="122608"/>
              <a:ext cx="50406" cy="2375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sp>
      </p:grpSp>
      <p:sp>
        <p:nvSpPr>
          <p:cNvPr id="1223" name="テキスト 164"/>
          <p:cNvSpPr txBox="1"/>
          <p:nvPr/>
        </p:nvSpPr>
        <p:spPr>
          <a:xfrm>
            <a:off x="749523" y="4090432"/>
            <a:ext cx="7704192" cy="368439"/>
          </a:xfrm>
          <a:prstGeom prst="rect">
            <a:avLst/>
          </a:prstGeom>
        </p:spPr>
        <p:txBody>
          <a:bodyPr wrap="square">
            <a:spAutoFit/>
          </a:bodyPr>
          <a:p>
            <a:pPr>
              <a:defRPr lang="ja-JP" altLang="en-US"/>
            </a:pPr>
            <a:r>
              <a:rPr lang="ja-JP" altLang="en-US">
                <a:latin typeface="UD デジタル 教科書体 N-R"/>
                <a:ea typeface="UD デジタル 教科書体 N-R"/>
              </a:rPr>
              <a:t>※現金払い同様、同一申請番号の予約は一括でのお支払いとなります。</a:t>
            </a:r>
            <a:endParaRPr lang="ja-JP" altLang="en-US">
              <a:latin typeface="UD デジタル 教科書体 N-R"/>
              <a:ea typeface="UD デジタル 教科書体 N-R"/>
            </a:endParaRPr>
          </a:p>
        </p:txBody>
      </p:sp>
      <p:sp>
        <p:nvSpPr>
          <p:cNvPr id="1224" name="テキスト 175"/>
          <p:cNvSpPr txBox="1"/>
          <p:nvPr/>
        </p:nvSpPr>
        <p:spPr>
          <a:xfrm>
            <a:off x="8634140" y="4805839"/>
            <a:ext cx="509860" cy="337661"/>
          </a:xfrm>
          <a:prstGeom prst="rect">
            <a:avLst/>
          </a:prstGeom>
        </p:spPr>
        <p:txBody>
          <a:bodyPr wrap="square">
            <a:spAutoFit/>
          </a:bodyPr>
          <a:p>
            <a:pPr algn="r">
              <a:defRPr lang="ja-JP" altLang="en-US"/>
            </a:pPr>
            <a:r>
              <a:rPr lang="ja-JP" altLang="en-US" sz="1600"/>
              <a:t>11</a:t>
            </a:r>
            <a:endParaRPr lang="ja-JP"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230" name="テキスト 114"/>
          <p:cNvSpPr txBox="1"/>
          <p:nvPr/>
        </p:nvSpPr>
        <p:spPr>
          <a:xfrm>
            <a:off x="335979" y="307913"/>
            <a:ext cx="8430231" cy="706993"/>
          </a:xfrm>
          <a:prstGeom prst="rect">
            <a:avLst/>
          </a:prstGeom>
        </p:spPr>
        <p:txBody>
          <a:bodyPr wrap="square">
            <a:spAutoFit/>
          </a:bodyPr>
          <a:p>
            <a:pPr>
              <a:defRPr lang="ja-JP" altLang="en-US"/>
            </a:pPr>
            <a:r>
              <a:rPr lang="ja-JP" altLang="en-US" sz="2000">
                <a:latin typeface="UD デジタル 教科書体 N-B"/>
                <a:ea typeface="UD デジタル 教科書体 N-B"/>
              </a:rPr>
              <a:t>お支払いの手順</a:t>
            </a:r>
            <a:endParaRPr lang="ja-JP" altLang="en-US" sz="2000">
              <a:latin typeface="UD デジタル 教科書体 N-B"/>
              <a:ea typeface="UD デジタル 教科書体 N-B"/>
            </a:endParaRPr>
          </a:p>
          <a:p>
            <a:pPr>
              <a:defRPr lang="ja-JP" altLang="en-US"/>
            </a:pPr>
            <a:r>
              <a:rPr lang="ja-JP" altLang="en-US" sz="2000">
                <a:latin typeface="UD デジタル 教科書体 N-R"/>
                <a:ea typeface="UD デジタル 教科書体 N-R"/>
              </a:rPr>
              <a:t>　③支払方法を選択し、「支払いを行う」ボタンをクリック</a:t>
            </a:r>
            <a:endParaRPr lang="ja-JP" altLang="en-US">
              <a:latin typeface="UD デジタル 教科書体 N-R"/>
              <a:ea typeface="UD デジタル 教科書体 N-R"/>
            </a:endParaRPr>
          </a:p>
        </p:txBody>
      </p:sp>
      <p:grpSp>
        <p:nvGrpSpPr>
          <p:cNvPr id="1231" name="グループ 136"/>
          <p:cNvGrpSpPr/>
          <p:nvPr/>
        </p:nvGrpSpPr>
        <p:grpSpPr>
          <a:xfrm>
            <a:off x="1102516" y="1014906"/>
            <a:ext cx="7663694" cy="3874288"/>
            <a:chOff x="1102516" y="675980"/>
            <a:chExt cx="7663694" cy="3874288"/>
          </a:xfrm>
        </p:grpSpPr>
        <p:pic>
          <p:nvPicPr>
            <p:cNvPr id="1232" name="オブジェクト 139"/>
            <p:cNvPicPr>
              <a:picLocks noChangeAspect="1"/>
            </p:cNvPicPr>
            <p:nvPr/>
          </p:nvPicPr>
          <p:blipFill>
            <a:blip r:embed="rId1"/>
            <a:stretch>
              <a:fillRect/>
            </a:stretch>
          </p:blipFill>
          <p:spPr>
            <a:xfrm>
              <a:off x="1102516" y="675980"/>
              <a:ext cx="6897159" cy="3874288"/>
            </a:xfrm>
            <a:prstGeom prst="rect">
              <a:avLst/>
            </a:prstGeom>
          </p:spPr>
        </p:pic>
        <p:sp>
          <p:nvSpPr>
            <p:cNvPr id="1233" name="四角形 127"/>
            <p:cNvSpPr/>
            <p:nvPr/>
          </p:nvSpPr>
          <p:spPr>
            <a:xfrm>
              <a:off x="1979179" y="2355750"/>
              <a:ext cx="5183747" cy="430489"/>
            </a:xfrm>
            <a:prstGeom prst="rect">
              <a:avLst/>
            </a:prstGeom>
            <a:noFill/>
            <a:ln w="381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34" name="四角形 129"/>
            <p:cNvSpPr/>
            <p:nvPr/>
          </p:nvSpPr>
          <p:spPr>
            <a:xfrm>
              <a:off x="3926231" y="3723750"/>
              <a:ext cx="1221660" cy="430489"/>
            </a:xfrm>
            <a:prstGeom prst="rect">
              <a:avLst/>
            </a:prstGeom>
            <a:noFill/>
            <a:ln w="381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35" name="図形 130"/>
            <p:cNvSpPr/>
            <p:nvPr/>
          </p:nvSpPr>
          <p:spPr>
            <a:xfrm rot="5340000">
              <a:off x="5779789" y="2996888"/>
              <a:ext cx="937077" cy="6744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36" name="テキスト 131"/>
            <p:cNvSpPr txBox="1"/>
            <p:nvPr/>
          </p:nvSpPr>
          <p:spPr>
            <a:xfrm>
              <a:off x="6676521" y="3145051"/>
              <a:ext cx="2089689" cy="368439"/>
            </a:xfrm>
            <a:prstGeom prst="rect">
              <a:avLst/>
            </a:prstGeom>
          </p:spPr>
          <p:txBody>
            <a:bodyPr wrap="square">
              <a:spAutoFit/>
            </a:bodyPr>
            <a:p>
              <a:pPr>
                <a:defRPr lang="ja-JP" altLang="en-US"/>
              </a:pPr>
              <a:r>
                <a:rPr lang="ja-JP" altLang="en-US"/>
                <a:t>必要事項を入力</a:t>
              </a:r>
              <a:endParaRPr lang="ja-JP" altLang="en-US"/>
            </a:p>
          </p:txBody>
        </p:sp>
      </p:grpSp>
      <p:sp>
        <p:nvSpPr>
          <p:cNvPr id="1237" name="テキスト 140"/>
          <p:cNvSpPr txBox="1"/>
          <p:nvPr/>
        </p:nvSpPr>
        <p:spPr>
          <a:xfrm>
            <a:off x="1701440" y="4607844"/>
            <a:ext cx="5671244" cy="368439"/>
          </a:xfrm>
          <a:prstGeom prst="rect">
            <a:avLst/>
          </a:prstGeom>
          <a:solidFill>
            <a:schemeClr val="bg1"/>
          </a:solidFill>
          <a:ln>
            <a:solidFill>
              <a:schemeClr val="tx1"/>
            </a:solidFill>
          </a:ln>
        </p:spPr>
        <p:txBody>
          <a:bodyPr wrap="square">
            <a:spAutoFit/>
          </a:bodyPr>
          <a:p>
            <a:pPr>
              <a:defRPr lang="ja-JP" altLang="en-US"/>
            </a:pPr>
            <a:r>
              <a:rPr lang="ja-JP" altLang="en-US" u="none">
                <a:latin typeface="UD デジタル 教科書体 N-R"/>
                <a:ea typeface="UD デジタル 教科書体 N-R"/>
              </a:rPr>
              <a:t>※</a:t>
            </a:r>
            <a:r>
              <a:rPr lang="ja-JP" altLang="en-US" u="none">
                <a:latin typeface="UD デジタル 教科書体 N-R"/>
                <a:ea typeface="UD デジタル 教科書体 N-R"/>
              </a:rPr>
              <a:t>必ず部屋名・使用時間・金額を確認してください</a:t>
            </a:r>
            <a:r>
              <a:rPr lang="ja-JP" altLang="en-US" u="none">
                <a:latin typeface="UD デジタル 教科書体 N-R"/>
                <a:ea typeface="UD デジタル 教科書体 N-R"/>
              </a:rPr>
              <a:t>。</a:t>
            </a:r>
            <a:endParaRPr lang="ja-JP" altLang="en-US" u="none">
              <a:latin typeface="UD デジタル 教科書体 N-R"/>
              <a:ea typeface="UD デジタル 教科書体 N-R"/>
            </a:endParaRPr>
          </a:p>
        </p:txBody>
      </p:sp>
      <p:sp>
        <p:nvSpPr>
          <p:cNvPr id="1238" name="テキスト 176"/>
          <p:cNvSpPr txBox="1"/>
          <p:nvPr/>
        </p:nvSpPr>
        <p:spPr>
          <a:xfrm>
            <a:off x="8634140" y="4805839"/>
            <a:ext cx="509860" cy="337661"/>
          </a:xfrm>
          <a:prstGeom prst="rect">
            <a:avLst/>
          </a:prstGeom>
        </p:spPr>
        <p:txBody>
          <a:bodyPr wrap="square">
            <a:spAutoFit/>
          </a:bodyPr>
          <a:p>
            <a:pPr algn="r">
              <a:defRPr lang="ja-JP" altLang="en-US"/>
            </a:pPr>
            <a:r>
              <a:rPr lang="ja-JP" altLang="en-US" sz="1600"/>
              <a:t>12</a:t>
            </a:r>
            <a:endParaRPr lang="ja-JP"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244" name="四角形 40"/>
          <p:cNvSpPr/>
          <p:nvPr/>
        </p:nvSpPr>
        <p:spPr>
          <a:xfrm>
            <a:off x="-109481" y="0"/>
            <a:ext cx="9360000" cy="120375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45" name="テキスト 41"/>
          <p:cNvSpPr txBox="1"/>
          <p:nvPr/>
        </p:nvSpPr>
        <p:spPr>
          <a:xfrm>
            <a:off x="251619" y="248379"/>
            <a:ext cx="8137241" cy="706993"/>
          </a:xfrm>
          <a:prstGeom prst="rect">
            <a:avLst/>
          </a:prstGeom>
        </p:spPr>
        <p:txBody>
          <a:bodyPr wrap="square">
            <a:spAutoFit/>
          </a:bodyPr>
          <a:p>
            <a:pPr>
              <a:defRPr lang="ja-JP" altLang="en-US"/>
            </a:pPr>
            <a:r>
              <a:rPr lang="ja-JP" altLang="en-US" sz="4000">
                <a:latin typeface="UD デジタル 教科書体 N-B"/>
                <a:ea typeface="UD デジタル 教科書体 N-B"/>
              </a:rPr>
              <a:t>２-②支払期限の変更について</a:t>
            </a:r>
            <a:endParaRPr lang="ja-JP" altLang="en-US">
              <a:latin typeface="UD デジタル 教科書体 N-B"/>
              <a:ea typeface="UD デジタル 教科書体 N-B"/>
            </a:endParaRPr>
          </a:p>
        </p:txBody>
      </p:sp>
      <p:sp>
        <p:nvSpPr>
          <p:cNvPr id="1246" name="テキスト 59"/>
          <p:cNvSpPr txBox="1"/>
          <p:nvPr/>
        </p:nvSpPr>
        <p:spPr>
          <a:xfrm>
            <a:off x="87722" y="1347750"/>
            <a:ext cx="8965595" cy="3661648"/>
          </a:xfrm>
          <a:prstGeom prst="rect">
            <a:avLst/>
          </a:prstGeom>
        </p:spPr>
        <p:txBody>
          <a:bodyPr wrap="square">
            <a:spAutoFit/>
          </a:bodyPr>
          <a:p>
            <a:pPr>
              <a:defRPr lang="ja-JP" altLang="en-US"/>
            </a:pPr>
            <a:r>
              <a:rPr lang="ja-JP" altLang="en-US" sz="2000">
                <a:latin typeface="UD デジタル 教科書体 N-B"/>
                <a:ea typeface="UD デジタル 教科書体 N-B"/>
              </a:rPr>
              <a:t>●抽選予約の支払期限</a:t>
            </a:r>
            <a:endParaRPr lang="ja-JP" altLang="en-US">
              <a:latin typeface="UD デジタル 教科書体 N-B"/>
              <a:ea typeface="UD デジタル 教科書体 N-B"/>
            </a:endParaRPr>
          </a:p>
          <a:p>
            <a:pPr>
              <a:defRPr lang="ja-JP" altLang="en-US"/>
            </a:pPr>
            <a:r>
              <a:rPr lang="ja-JP" altLang="en-US" u="none">
                <a:latin typeface="UD デジタル 教科書体 N-R"/>
                <a:ea typeface="UD デジタル 教科書体 N-R"/>
              </a:rPr>
              <a:t>　</a:t>
            </a:r>
            <a:r>
              <a:rPr lang="ja-JP" altLang="en-US" sz="2000" u="sng">
                <a:latin typeface="UD デジタル 教科書体 N-R"/>
                <a:ea typeface="UD デジタル 教科書体 N-R"/>
              </a:rPr>
              <a:t>当選確定後</a:t>
            </a:r>
            <a:r>
              <a:rPr lang="ja-JP" altLang="en-US" sz="3200" u="sng">
                <a:solidFill>
                  <a:schemeClr val="accent2"/>
                </a:solidFill>
                <a:uFill>
                  <a:solidFill>
                    <a:schemeClr val="tx1"/>
                  </a:solidFill>
                </a:uFill>
                <a:latin typeface="UD デジタル 教科書体 N-R"/>
                <a:ea typeface="UD デジタル 教科書体 N-R"/>
              </a:rPr>
              <a:t>２週間以内</a:t>
            </a:r>
            <a:r>
              <a:rPr lang="ja-JP" altLang="en-US" sz="2000">
                <a:latin typeface="UD デジタル 教科書体 N-R"/>
                <a:ea typeface="UD デジタル 教科書体 N-R"/>
              </a:rPr>
              <a:t>（抽選の申込をした月の25日）</a:t>
            </a:r>
            <a:endParaRPr lang="ja-JP" altLang="en-US">
              <a:latin typeface="UD デジタル 教科書体 N-R"/>
              <a:ea typeface="UD デジタル 教科書体 N-R"/>
            </a:endParaRPr>
          </a:p>
          <a:p>
            <a:pPr>
              <a:defRPr lang="ja-JP" altLang="en-US"/>
            </a:pPr>
            <a:endParaRPr lang="ja-JP" altLang="en-US">
              <a:latin typeface="UD デジタル 教科書体 N-R"/>
              <a:ea typeface="UD デジタル 教科書体 N-R"/>
            </a:endParaRPr>
          </a:p>
          <a:p>
            <a:pPr>
              <a:defRPr lang="ja-JP" altLang="en-US"/>
            </a:pPr>
            <a:endParaRPr lang="ja-JP" altLang="en-US">
              <a:latin typeface="UD デジタル 教科書体 N-R"/>
              <a:ea typeface="UD デジタル 教科書体 N-R"/>
            </a:endParaRPr>
          </a:p>
          <a:p>
            <a:pPr>
              <a:defRPr lang="ja-JP" altLang="en-US"/>
            </a:pPr>
            <a:r>
              <a:rPr lang="ja-JP" altLang="en-US">
                <a:latin typeface="UD デジタル 教科書体 N-B"/>
                <a:ea typeface="UD デジタル 教科書体 N-B"/>
              </a:rPr>
              <a:t>●</a:t>
            </a:r>
            <a:r>
              <a:rPr lang="ja-JP" altLang="en-US">
                <a:latin typeface="UD デジタル 教科書体 N-B"/>
                <a:ea typeface="UD デジタル 教科書体 N-B"/>
              </a:rPr>
              <a:t>一般予約の</a:t>
            </a:r>
            <a:r>
              <a:rPr lang="ja-JP" altLang="en-US">
                <a:latin typeface="UD デジタル 教科書体 N-B"/>
                <a:ea typeface="UD デジタル 教科書体 N-B"/>
              </a:rPr>
              <a:t>支払期限</a:t>
            </a:r>
            <a:endParaRPr lang="ja-JP" altLang="en-US">
              <a:latin typeface="UD デジタル 教科書体 N-B"/>
              <a:ea typeface="UD デジタル 教科書体 N-B"/>
            </a:endParaRPr>
          </a:p>
          <a:p>
            <a:pPr>
              <a:defRPr lang="ja-JP" altLang="en-US"/>
            </a:pPr>
            <a:r>
              <a:rPr lang="ja-JP" altLang="en-US">
                <a:latin typeface="UD デジタル 教科書体 N-R"/>
                <a:ea typeface="UD デジタル 教科書体 N-R"/>
              </a:rPr>
              <a:t>　</a:t>
            </a:r>
            <a:r>
              <a:rPr lang="ja-JP" altLang="en-US" sz="2000" u="sng">
                <a:latin typeface="UD デジタル 教科書体 N-R"/>
                <a:ea typeface="UD デジタル 教科書体 N-R"/>
              </a:rPr>
              <a:t>予約を</a:t>
            </a:r>
            <a:r>
              <a:rPr lang="ja-JP" altLang="en-US" sz="2000" u="sng">
                <a:latin typeface="UD デジタル 教科書体 N-R"/>
                <a:ea typeface="UD デジタル 教科書体 N-R"/>
              </a:rPr>
              <a:t>した日から</a:t>
            </a:r>
            <a:r>
              <a:rPr lang="ja-JP" altLang="en-US" sz="3200" u="sng">
                <a:solidFill>
                  <a:schemeClr val="accent2"/>
                </a:solidFill>
                <a:uFill>
                  <a:solidFill>
                    <a:schemeClr val="tx1"/>
                  </a:solidFill>
                </a:uFill>
                <a:latin typeface="UD デジタル 教科書体 N-R"/>
                <a:ea typeface="UD デジタル 教科書体 N-R"/>
              </a:rPr>
              <a:t>１週間以内</a:t>
            </a:r>
            <a:endParaRPr lang="ja-JP" altLang="en-US" u="sng">
              <a:solidFill>
                <a:schemeClr val="accent2"/>
              </a:solidFill>
              <a:uFill>
                <a:solidFill>
                  <a:schemeClr val="tx1"/>
                </a:solidFill>
              </a:uFill>
              <a:latin typeface="UD デジタル 教科書体 N-R"/>
              <a:ea typeface="UD デジタル 教科書体 N-R"/>
            </a:endParaRPr>
          </a:p>
          <a:p>
            <a:pPr>
              <a:defRPr lang="ja-JP" altLang="en-US"/>
            </a:pPr>
            <a:r>
              <a:rPr lang="ja-JP" altLang="en-US">
                <a:latin typeface="UD デジタル 教科書体 N-R"/>
                <a:ea typeface="UD デジタル 教科書体 N-R"/>
              </a:rPr>
              <a:t>　※ただし、使用日から１週間以内に予約した場合、</a:t>
            </a:r>
            <a:r>
              <a:rPr lang="ja-JP" altLang="en-US" sz="2000" u="wavy">
                <a:latin typeface="UD デジタル 教科書体 N-R"/>
                <a:ea typeface="UD デジタル 教科書体 N-R"/>
              </a:rPr>
              <a:t>利用区分の前まで</a:t>
            </a:r>
            <a:r>
              <a:rPr lang="ja-JP" altLang="en-US">
                <a:latin typeface="UD デジタル 教科書体 N-R"/>
                <a:ea typeface="UD デジタル 教科書体 N-R"/>
              </a:rPr>
              <a:t>となります。</a:t>
            </a:r>
            <a:endParaRPr lang="ja-JP" altLang="en-US">
              <a:latin typeface="UD デジタル 教科書体 N-R"/>
              <a:ea typeface="UD デジタル 教科書体 N-R"/>
            </a:endParaRPr>
          </a:p>
          <a:p>
            <a:pPr>
              <a:defRPr lang="ja-JP" altLang="en-US"/>
            </a:pPr>
            <a:r>
              <a:rPr lang="ja-JP" altLang="en-US">
                <a:latin typeface="UD デジタル 教科書体 N-R"/>
                <a:ea typeface="UD デジタル 教科書体 N-R"/>
              </a:rPr>
              <a:t>　</a:t>
            </a:r>
            <a:r>
              <a:rPr lang="ja-JP" altLang="en-US">
                <a:latin typeface="UD デジタル 教科書体 N-R"/>
                <a:ea typeface="UD デジタル 教科書体 N-R"/>
              </a:rPr>
              <a:t>★</a:t>
            </a:r>
            <a:r>
              <a:rPr lang="ja-JP" altLang="en-US">
                <a:latin typeface="UD デジタル 教科書体 N-R"/>
                <a:ea typeface="UD デジタル 教科書体 N-R"/>
              </a:rPr>
              <a:t>キャッシュレス</a:t>
            </a:r>
            <a:r>
              <a:rPr lang="ja-JP" altLang="en-US">
                <a:latin typeface="UD デジタル 教科書体 N-R"/>
                <a:ea typeface="UD デジタル 教科書体 N-R"/>
              </a:rPr>
              <a:t>決済の場合</a:t>
            </a:r>
            <a:r>
              <a:rPr lang="ja-JP" altLang="en-US">
                <a:latin typeface="UD デジタル 教科書体 N-R"/>
                <a:ea typeface="UD デジタル 教科書体 N-R"/>
              </a:rPr>
              <a:t>、その</a:t>
            </a:r>
            <a:r>
              <a:rPr lang="ja-JP" altLang="en-US" u="sng">
                <a:latin typeface="UD デジタル 教科書体 N-R"/>
                <a:ea typeface="UD デジタル 教科書体 N-R"/>
              </a:rPr>
              <a:t>時間区分の開始後は支払ができなくなります</a:t>
            </a:r>
            <a:r>
              <a:rPr lang="ja-JP" altLang="en-US">
                <a:latin typeface="UD デジタル 教科書体 N-R"/>
                <a:ea typeface="UD デジタル 教科書体 N-R"/>
              </a:rPr>
              <a:t>。</a:t>
            </a:r>
            <a:endParaRPr lang="ja-JP" altLang="en-US">
              <a:latin typeface="UD デジタル 教科書体 N-R"/>
              <a:ea typeface="UD デジタル 教科書体 N-R"/>
            </a:endParaRPr>
          </a:p>
          <a:p>
            <a:pPr>
              <a:defRPr lang="ja-JP" altLang="en-US"/>
            </a:pPr>
            <a:r>
              <a:rPr lang="ja-JP" altLang="en-US">
                <a:latin typeface="UD デジタル 教科書体 N-R"/>
                <a:ea typeface="UD デジタル 教科書体 N-R"/>
              </a:rPr>
              <a:t>　</a:t>
            </a:r>
            <a:r>
              <a:rPr lang="ja-JP" altLang="en-US">
                <a:latin typeface="UD デジタル 教科書体 N-R"/>
                <a:ea typeface="UD デジタル 教科書体 N-R"/>
              </a:rPr>
              <a:t>　</a:t>
            </a:r>
            <a:r>
              <a:rPr lang="ja-JP" altLang="en-US">
                <a:latin typeface="UD デジタル 教科書体 N-R"/>
                <a:ea typeface="UD デジタル 教科書体 N-R"/>
              </a:rPr>
              <a:t>（</a:t>
            </a:r>
            <a:r>
              <a:rPr lang="ja-JP" altLang="en-US">
                <a:latin typeface="UD デジタル 教科書体 N-R"/>
                <a:ea typeface="UD デジタル 教科書体 N-R"/>
              </a:rPr>
              <a:t>午後１の支払は11時59分まで支払可能）</a:t>
            </a:r>
            <a:endParaRPr lang="ja-JP" altLang="en-US">
              <a:latin typeface="UD デジタル 教科書体 N-R"/>
              <a:ea typeface="UD デジタル 教科書体 N-R"/>
            </a:endParaRPr>
          </a:p>
          <a:p>
            <a:pPr>
              <a:defRPr lang="ja-JP" altLang="en-US"/>
            </a:pPr>
            <a:endParaRPr lang="ja-JP" altLang="en-US">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注：抽選予約・一般予約共に支払期限を過ぎた予約は自動で取り消されます。</a:t>
            </a:r>
            <a:endParaRPr lang="ja-JP" altLang="en-US">
              <a:latin typeface="UD デジタル 教科書体 N-R"/>
              <a:ea typeface="UD デジタル 教科書体 N-R"/>
            </a:endParaRPr>
          </a:p>
        </p:txBody>
      </p:sp>
      <p:sp>
        <p:nvSpPr>
          <p:cNvPr id="1247" name="テキスト 177"/>
          <p:cNvSpPr txBox="1"/>
          <p:nvPr/>
        </p:nvSpPr>
        <p:spPr>
          <a:xfrm>
            <a:off x="8634140" y="4805839"/>
            <a:ext cx="509860" cy="337661"/>
          </a:xfrm>
          <a:prstGeom prst="rect">
            <a:avLst/>
          </a:prstGeom>
        </p:spPr>
        <p:txBody>
          <a:bodyPr wrap="square">
            <a:spAutoFit/>
          </a:bodyPr>
          <a:p>
            <a:pPr algn="r">
              <a:defRPr lang="ja-JP" altLang="en-US"/>
            </a:pPr>
            <a:r>
              <a:rPr lang="ja-JP" altLang="en-US" sz="1600"/>
              <a:t>13</a:t>
            </a:r>
            <a:endParaRPr lang="ja-JP" altLang="en-US" sz="16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253" name="四角形 40"/>
          <p:cNvSpPr/>
          <p:nvPr/>
        </p:nvSpPr>
        <p:spPr>
          <a:xfrm>
            <a:off x="-109481" y="0"/>
            <a:ext cx="9360000" cy="120375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54" name="テキスト 41"/>
          <p:cNvSpPr txBox="1"/>
          <p:nvPr/>
        </p:nvSpPr>
        <p:spPr>
          <a:xfrm>
            <a:off x="251089" y="248379"/>
            <a:ext cx="9144879" cy="706993"/>
          </a:xfrm>
          <a:prstGeom prst="rect">
            <a:avLst/>
          </a:prstGeom>
        </p:spPr>
        <p:txBody>
          <a:bodyPr wrap="square">
            <a:spAutoFit/>
          </a:bodyPr>
          <a:p>
            <a:pPr>
              <a:defRPr lang="ja-JP" altLang="en-US"/>
            </a:pPr>
            <a:r>
              <a:rPr lang="ja-JP" altLang="en-US" sz="4000">
                <a:latin typeface="UD デジタル 教科書体 N-B"/>
                <a:ea typeface="UD デジタル 教科書体 N-B"/>
              </a:rPr>
              <a:t>２-③</a:t>
            </a:r>
            <a:r>
              <a:rPr lang="ja-JP" altLang="en-US" sz="3800">
                <a:latin typeface="UD デジタル 教科書体 N-B"/>
                <a:ea typeface="UD デジタル 教科書体 N-B"/>
              </a:rPr>
              <a:t>使用料の支払いに関する注意事項</a:t>
            </a:r>
            <a:endParaRPr lang="ja-JP" altLang="en-US" sz="3800">
              <a:latin typeface="UD デジタル 教科書体 N-B"/>
              <a:ea typeface="UD デジタル 教科書体 N-B"/>
            </a:endParaRPr>
          </a:p>
        </p:txBody>
      </p:sp>
      <p:sp>
        <p:nvSpPr>
          <p:cNvPr id="1255" name="テキスト 59"/>
          <p:cNvSpPr txBox="1"/>
          <p:nvPr/>
        </p:nvSpPr>
        <p:spPr>
          <a:xfrm>
            <a:off x="87723" y="1347750"/>
            <a:ext cx="8965595" cy="3753981"/>
          </a:xfrm>
          <a:prstGeom prst="rect">
            <a:avLst/>
          </a:prstGeom>
        </p:spPr>
        <p:txBody>
          <a:bodyPr wrap="square">
            <a:spAutoFit/>
          </a:bodyPr>
          <a:p>
            <a:pPr>
              <a:defRPr lang="ja-JP" altLang="en-US"/>
            </a:pPr>
            <a:r>
              <a:rPr lang="ja-JP" altLang="en-US" sz="2000">
                <a:latin typeface="UD デジタル 教科書体 N-R"/>
                <a:ea typeface="UD デジタル 教科書体 N-R"/>
              </a:rPr>
              <a:t>●</a:t>
            </a:r>
            <a:r>
              <a:rPr lang="ja-JP" altLang="en-US" sz="2000" b="0">
                <a:latin typeface="UD デジタル 教科書体 N-B"/>
                <a:ea typeface="UD デジタル 教科書体 N-B"/>
              </a:rPr>
              <a:t>使用料の還付・振替について</a:t>
            </a:r>
            <a:endParaRPr lang="ja-JP" altLang="en-US" sz="2000" b="0">
              <a:latin typeface="UD デジタル 教科書体 N-B"/>
              <a:ea typeface="UD デジタル 教科書体 N-B"/>
            </a:endParaRPr>
          </a:p>
          <a:p>
            <a:pPr>
              <a:defRPr lang="ja-JP" altLang="en-US"/>
            </a:pPr>
            <a:r>
              <a:rPr lang="ja-JP" altLang="en-US" sz="2000">
                <a:latin typeface="UD デジタル 教科書体 N-R"/>
                <a:ea typeface="UD デジタル 教科書体 N-R"/>
              </a:rPr>
              <a:t>　</a:t>
            </a:r>
            <a:r>
              <a:rPr lang="ja-JP" altLang="en-US" sz="2000">
                <a:latin typeface="UD デジタル 教科書体 N-R"/>
                <a:ea typeface="UD デジタル 教科書体 N-R"/>
              </a:rPr>
              <a:t>今後利用者の責・都合によらない理由（気象警報発令時・パンデミック等による臨時休館）</a:t>
            </a:r>
            <a:r>
              <a:rPr lang="ja-JP" altLang="en-US" sz="2000">
                <a:latin typeface="UD デジタル 教科書体 N-R"/>
                <a:ea typeface="UD デジタル 教科書体 N-R"/>
              </a:rPr>
              <a:t>以外による使用料の</a:t>
            </a:r>
            <a:r>
              <a:rPr lang="ja-JP" altLang="en-US" sz="2000" u="wavy">
                <a:latin typeface="UD デジタル 教科書体 N-R"/>
                <a:ea typeface="UD デジタル 教科書体 N-R"/>
              </a:rPr>
              <a:t>還付・振替はできなくなります</a:t>
            </a:r>
            <a:r>
              <a:rPr lang="ja-JP" altLang="en-US" sz="2000">
                <a:latin typeface="UD デジタル 教科書体 N-R"/>
                <a:ea typeface="UD デジタル 教科書体 N-R"/>
              </a:rPr>
              <a:t>。</a:t>
            </a:r>
            <a:endParaRPr lang="ja-JP" altLang="en-US" sz="2000">
              <a:latin typeface="UD デジタル 教科書体 N-R"/>
              <a:ea typeface="UD デジタル 教科書体 N-R"/>
            </a:endParaRPr>
          </a:p>
          <a:p>
            <a:pPr>
              <a:defRPr lang="ja-JP" altLang="en-US"/>
            </a:pPr>
            <a:endParaRPr lang="ja-JP" altLang="en-US">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a:t>
            </a:r>
            <a:r>
              <a:rPr lang="ja-JP" altLang="en-US" sz="2000">
                <a:latin typeface="UD デジタル 教科書体 N-B"/>
                <a:ea typeface="UD デジタル 教科書体 N-B"/>
              </a:rPr>
              <a:t>窓口での施設使用許可書の発行を終了します</a:t>
            </a:r>
            <a:endParaRPr lang="ja-JP" altLang="en-US" sz="2000">
              <a:latin typeface="UD デジタル 教科書体 N-B"/>
              <a:ea typeface="UD デジタル 教科書体 N-B"/>
            </a:endParaRPr>
          </a:p>
          <a:p>
            <a:pPr>
              <a:defRPr lang="ja-JP" altLang="en-US"/>
            </a:pPr>
            <a:r>
              <a:rPr lang="ja-JP" altLang="en-US" sz="2000">
                <a:latin typeface="UD デジタル 教科書体 N-R"/>
                <a:ea typeface="UD デジタル 教科書体 N-R"/>
              </a:rPr>
              <a:t>　</a:t>
            </a:r>
            <a:r>
              <a:rPr lang="ja-JP" altLang="en-US" sz="2000">
                <a:latin typeface="UD デジタル 教科書体 N-R"/>
                <a:ea typeface="UD デジタル 教科書体 N-R"/>
              </a:rPr>
              <a:t>キャッシュレス決済の開始に伴い、窓口での施設使用許可書の発行を終了します。</a:t>
            </a:r>
            <a:endParaRPr lang="ja-JP" altLang="en-US" sz="20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　許可書が必要な方は、施設予約システムのマイページの「予約申込一覧</a:t>
            </a:r>
            <a:r>
              <a:rPr lang="ja-JP" altLang="en-US" sz="2000">
                <a:latin typeface="UD デジタル 教科書体 N-R"/>
                <a:ea typeface="UD デジタル 教科書体 N-R"/>
              </a:rPr>
              <a:t>」ページから印刷できます</a:t>
            </a:r>
            <a:r>
              <a:rPr lang="ja-JP" altLang="en-US" sz="2000">
                <a:latin typeface="UD デジタル 教科書体 N-R"/>
                <a:ea typeface="UD デジタル 教科書体 N-R"/>
              </a:rPr>
              <a:t>。</a:t>
            </a:r>
            <a:endParaRPr lang="ja-JP" altLang="en-US" sz="2000">
              <a:latin typeface="UD デジタル 教科書体 N-R"/>
              <a:ea typeface="UD デジタル 教科書体 N-R"/>
            </a:endParaRPr>
          </a:p>
          <a:p>
            <a:pPr>
              <a:defRPr lang="ja-JP" altLang="en-US"/>
            </a:pPr>
            <a:endParaRPr lang="ja-JP" altLang="en-US" sz="20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●まとめて申込（同じ申請番号で複数の申込）をした場合、引き続きまとめ</a:t>
            </a:r>
            <a:br>
              <a:rPr lang="ja-JP" altLang="en-US" sz="2000">
                <a:latin typeface="UD デジタル 教科書体 N-R"/>
                <a:ea typeface="UD デジタル 教科書体 N-R"/>
              </a:rPr>
            </a:br>
            <a:r>
              <a:rPr lang="ja-JP" altLang="en-US" sz="2000">
                <a:latin typeface="UD デジタル 教科書体 N-R"/>
                <a:ea typeface="UD デジタル 教科書体 N-R"/>
              </a:rPr>
              <a:t>　</a:t>
            </a:r>
            <a:r>
              <a:rPr lang="ja-JP" altLang="en-US" sz="2000">
                <a:latin typeface="UD デジタル 教科書体 N-R"/>
                <a:ea typeface="UD デジタル 教科書体 N-R"/>
              </a:rPr>
              <a:t>てお支払</a:t>
            </a:r>
            <a:r>
              <a:rPr lang="ja-JP" altLang="en-US" sz="2000">
                <a:latin typeface="UD デジタル 教科書体 N-R"/>
                <a:ea typeface="UD デジタル 教科書体 N-R"/>
              </a:rPr>
              <a:t>いいただく必要がありますのでご注意ください。</a:t>
            </a:r>
            <a:endParaRPr lang="ja-JP" altLang="en-US" sz="2000">
              <a:latin typeface="UD デジタル 教科書体 N-R"/>
              <a:ea typeface="UD デジタル 教科書体 N-R"/>
            </a:endParaRPr>
          </a:p>
        </p:txBody>
      </p:sp>
      <p:sp>
        <p:nvSpPr>
          <p:cNvPr id="1256" name="テキスト 178"/>
          <p:cNvSpPr txBox="1"/>
          <p:nvPr/>
        </p:nvSpPr>
        <p:spPr>
          <a:xfrm>
            <a:off x="8634140" y="4805839"/>
            <a:ext cx="509860" cy="337661"/>
          </a:xfrm>
          <a:prstGeom prst="rect">
            <a:avLst/>
          </a:prstGeom>
        </p:spPr>
        <p:txBody>
          <a:bodyPr wrap="square">
            <a:spAutoFit/>
          </a:bodyPr>
          <a:p>
            <a:pPr algn="r">
              <a:defRPr lang="ja-JP" altLang="en-US"/>
            </a:pPr>
            <a:r>
              <a:rPr lang="ja-JP" altLang="en-US" sz="1600"/>
              <a:t>14</a:t>
            </a:r>
            <a:endParaRPr lang="ja-JP"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262" name="四角形 40"/>
          <p:cNvSpPr/>
          <p:nvPr/>
        </p:nvSpPr>
        <p:spPr>
          <a:xfrm>
            <a:off x="-109480" y="0"/>
            <a:ext cx="9360000" cy="5233314"/>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63" name="テキスト 54"/>
          <p:cNvSpPr txBox="1"/>
          <p:nvPr/>
        </p:nvSpPr>
        <p:spPr>
          <a:xfrm>
            <a:off x="791298" y="2016939"/>
            <a:ext cx="7558446" cy="1199436"/>
          </a:xfrm>
          <a:prstGeom prst="rect">
            <a:avLst/>
          </a:prstGeom>
        </p:spPr>
        <p:txBody>
          <a:bodyPr wrap="square">
            <a:spAutoFit/>
          </a:bodyPr>
          <a:p>
            <a:pPr>
              <a:defRPr lang="ja-JP" altLang="en-US"/>
            </a:pPr>
            <a:r>
              <a:rPr lang="ja-JP" altLang="en-US" sz="7200">
                <a:latin typeface="UD デジタル 教科書体 N-B"/>
                <a:ea typeface="UD デジタル 教科書体 N-B"/>
              </a:rPr>
              <a:t>団体登録について</a:t>
            </a:r>
            <a:endParaRPr lang="ja-JP" altLang="en-US">
              <a:latin typeface="UD デジタル 教科書体 N-B"/>
              <a:ea typeface="UD デジタル 教科書体 N-B"/>
            </a:endParaRPr>
          </a:p>
        </p:txBody>
      </p:sp>
      <p:sp>
        <p:nvSpPr>
          <p:cNvPr id="1264" name="テキスト 179"/>
          <p:cNvSpPr txBox="1"/>
          <p:nvPr/>
        </p:nvSpPr>
        <p:spPr>
          <a:xfrm>
            <a:off x="8740660" y="4895653"/>
            <a:ext cx="509860" cy="337661"/>
          </a:xfrm>
          <a:prstGeom prst="rect">
            <a:avLst/>
          </a:prstGeom>
        </p:spPr>
        <p:txBody>
          <a:bodyPr wrap="square">
            <a:spAutoFit/>
          </a:bodyPr>
          <a:p>
            <a:pPr algn="r">
              <a:defRPr lang="ja-JP" altLang="en-US"/>
            </a:pPr>
            <a:r>
              <a:rPr lang="ja-JP" altLang="en-US" sz="1600"/>
              <a:t>15</a:t>
            </a:r>
            <a:endParaRPr lang="ja-JP"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270" name="四角形 40"/>
          <p:cNvSpPr/>
          <p:nvPr/>
        </p:nvSpPr>
        <p:spPr>
          <a:xfrm>
            <a:off x="-109481" y="0"/>
            <a:ext cx="9360000" cy="120375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71" name="テキスト 41"/>
          <p:cNvSpPr txBox="1"/>
          <p:nvPr/>
        </p:nvSpPr>
        <p:spPr>
          <a:xfrm>
            <a:off x="251619" y="248379"/>
            <a:ext cx="8137241" cy="706993"/>
          </a:xfrm>
          <a:prstGeom prst="rect">
            <a:avLst/>
          </a:prstGeom>
        </p:spPr>
        <p:txBody>
          <a:bodyPr wrap="square">
            <a:spAutoFit/>
          </a:bodyPr>
          <a:p>
            <a:pPr>
              <a:defRPr lang="ja-JP" altLang="en-US"/>
            </a:pPr>
            <a:r>
              <a:rPr lang="ja-JP" altLang="en-US" sz="4000">
                <a:latin typeface="UD デジタル 教科書体 N-B"/>
                <a:ea typeface="UD デジタル 教科書体 N-B"/>
              </a:rPr>
              <a:t>３団体登録について</a:t>
            </a:r>
            <a:endParaRPr lang="ja-JP" altLang="en-US">
              <a:latin typeface="UD デジタル 教科書体 N-B"/>
              <a:ea typeface="UD デジタル 教科書体 N-B"/>
            </a:endParaRPr>
          </a:p>
        </p:txBody>
      </p:sp>
      <p:sp>
        <p:nvSpPr>
          <p:cNvPr id="1272" name="テキスト 59"/>
          <p:cNvSpPr txBox="1"/>
          <p:nvPr/>
        </p:nvSpPr>
        <p:spPr>
          <a:xfrm>
            <a:off x="87722" y="1419750"/>
            <a:ext cx="8965595" cy="2245876"/>
          </a:xfrm>
          <a:prstGeom prst="rect">
            <a:avLst/>
          </a:prstGeom>
        </p:spPr>
        <p:txBody>
          <a:bodyPr wrap="square">
            <a:spAutoFit/>
          </a:bodyPr>
          <a:p>
            <a:pPr>
              <a:defRPr lang="ja-JP" altLang="en-US"/>
            </a:pPr>
            <a:r>
              <a:rPr lang="ja-JP" altLang="en-US" sz="2000" b="0">
                <a:latin typeface="UD デジタル 教科書体 N-R"/>
                <a:ea typeface="UD デジタル 教科書体 N-R"/>
              </a:rPr>
              <a:t>●</a:t>
            </a:r>
            <a:r>
              <a:rPr lang="ja-JP" altLang="en-US" sz="2000" b="0">
                <a:latin typeface="UD デジタル 教科書体 N-B"/>
                <a:ea typeface="UD デジタル 教科書体 N-B"/>
              </a:rPr>
              <a:t>団体登録等の申請のオンライン化について</a:t>
            </a:r>
            <a:endParaRPr lang="ja-JP" altLang="en-US" sz="2000" b="0">
              <a:latin typeface="UD デジタル 教科書体 N-B"/>
              <a:ea typeface="UD デジタル 教科書体 N-B"/>
            </a:endParaRPr>
          </a:p>
          <a:p>
            <a:pPr>
              <a:defRPr lang="ja-JP" altLang="en-US"/>
            </a:pPr>
            <a:r>
              <a:rPr lang="ja-JP" altLang="en-US" sz="2000" b="0">
                <a:latin typeface="UD デジタル 教科書体 N-R"/>
                <a:ea typeface="UD デジタル 教科書体 N-R"/>
              </a:rPr>
              <a:t>　</a:t>
            </a:r>
            <a:r>
              <a:rPr lang="ja-JP" altLang="en-US" sz="2000" b="0">
                <a:latin typeface="UD デジタル 教科書体 N-R"/>
                <a:ea typeface="UD デジタル 教科書体 N-R"/>
              </a:rPr>
              <a:t>令和８年４月から団体登録・更新・変更・抹消のオンライン申請を受け付</a:t>
            </a:r>
            <a:br>
              <a:rPr lang="ja-JP" altLang="en-US" sz="2000" b="0">
                <a:latin typeface="UD デジタル 教科書体 N-R"/>
                <a:ea typeface="UD デジタル 教科書体 N-R"/>
              </a:rPr>
            </a:br>
            <a:r>
              <a:rPr lang="ja-JP" altLang="en-US" sz="2000" b="0">
                <a:latin typeface="UD デジタル 教科書体 N-R"/>
                <a:ea typeface="UD デジタル 教科書体 N-R"/>
              </a:rPr>
              <a:t>けます。</a:t>
            </a:r>
            <a:endParaRPr lang="ja-JP" altLang="en-US" sz="2000" b="0">
              <a:latin typeface="UD デジタル 教科書体 N-R"/>
              <a:ea typeface="UD デジタル 教科書体 N-R"/>
            </a:endParaRPr>
          </a:p>
          <a:p>
            <a:pPr>
              <a:defRPr lang="ja-JP" altLang="en-US"/>
            </a:pPr>
            <a:r>
              <a:rPr lang="ja-JP" altLang="en-US" sz="2000" b="0">
                <a:latin typeface="UD デジタル 教科書体 N-R"/>
                <a:ea typeface="UD デジタル 教科書体 N-R"/>
              </a:rPr>
              <a:t>　申請フォーム等の詳細は令和８年１月上旬に教育委員会ホームページ等で公開予定です。</a:t>
            </a:r>
            <a:endParaRPr lang="ja-JP" altLang="en-US" sz="2000" b="0">
              <a:latin typeface="UD デジタル 教科書体 N-R"/>
              <a:ea typeface="UD デジタル 教科書体 N-R"/>
            </a:endParaRPr>
          </a:p>
          <a:p>
            <a:pPr>
              <a:defRPr lang="ja-JP" altLang="en-US"/>
            </a:pPr>
            <a:r>
              <a:rPr lang="ja-JP" altLang="en-US" sz="2000" b="0">
                <a:latin typeface="UD デジタル 教科書体 N-R"/>
                <a:ea typeface="UD デジタル 教科書体 N-R"/>
              </a:rPr>
              <a:t>　</a:t>
            </a:r>
            <a:r>
              <a:rPr lang="ja-JP" altLang="en-US" sz="2000" b="0">
                <a:latin typeface="UD デジタル 教科書体 N-R"/>
                <a:ea typeface="UD デジタル 教科書体 N-R"/>
              </a:rPr>
              <a:t>※当面の間従来どおり申請用紙での申請も受け付けますが、令和11年１月以降、上述の４種類の申請は全てオンライン化する予定です。</a:t>
            </a:r>
            <a:endParaRPr lang="ja-JP" altLang="en-US">
              <a:latin typeface="UD デジタル 教科書体 N-B"/>
              <a:ea typeface="UD デジタル 教科書体 N-B"/>
            </a:endParaRPr>
          </a:p>
        </p:txBody>
      </p:sp>
      <p:sp>
        <p:nvSpPr>
          <p:cNvPr id="1273" name="テキスト 180"/>
          <p:cNvSpPr txBox="1"/>
          <p:nvPr/>
        </p:nvSpPr>
        <p:spPr>
          <a:xfrm>
            <a:off x="8634140" y="4805839"/>
            <a:ext cx="509860" cy="337661"/>
          </a:xfrm>
          <a:prstGeom prst="rect">
            <a:avLst/>
          </a:prstGeom>
        </p:spPr>
        <p:txBody>
          <a:bodyPr wrap="square">
            <a:spAutoFit/>
          </a:bodyPr>
          <a:p>
            <a:pPr algn="r">
              <a:defRPr lang="ja-JP" altLang="en-US"/>
            </a:pPr>
            <a:r>
              <a:rPr lang="ja-JP" altLang="en-US" sz="1600"/>
              <a:t>16</a:t>
            </a:r>
            <a:endParaRPr lang="ja-JP"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279" name="四角形 40"/>
          <p:cNvSpPr/>
          <p:nvPr/>
        </p:nvSpPr>
        <p:spPr>
          <a:xfrm>
            <a:off x="-109481" y="0"/>
            <a:ext cx="9360000" cy="120375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80" name="テキスト 41"/>
          <p:cNvSpPr txBox="1"/>
          <p:nvPr/>
        </p:nvSpPr>
        <p:spPr>
          <a:xfrm>
            <a:off x="251619" y="248379"/>
            <a:ext cx="8137241" cy="706993"/>
          </a:xfrm>
          <a:prstGeom prst="rect">
            <a:avLst/>
          </a:prstGeom>
        </p:spPr>
        <p:txBody>
          <a:bodyPr wrap="square">
            <a:spAutoFit/>
          </a:bodyPr>
          <a:p>
            <a:pPr>
              <a:defRPr lang="ja-JP" altLang="en-US"/>
            </a:pPr>
            <a:r>
              <a:rPr lang="ja-JP" altLang="en-US" sz="4000">
                <a:latin typeface="UD デジタル 教科書体 N-B"/>
                <a:ea typeface="UD デジタル 教科書体 N-B"/>
              </a:rPr>
              <a:t>３団体登録について</a:t>
            </a:r>
            <a:endParaRPr lang="ja-JP" altLang="en-US">
              <a:latin typeface="UD デジタル 教科書体 N-B"/>
              <a:ea typeface="UD デジタル 教科書体 N-B"/>
            </a:endParaRPr>
          </a:p>
        </p:txBody>
      </p:sp>
      <p:sp>
        <p:nvSpPr>
          <p:cNvPr id="1281" name="テキスト 59"/>
          <p:cNvSpPr txBox="1"/>
          <p:nvPr/>
        </p:nvSpPr>
        <p:spPr>
          <a:xfrm>
            <a:off x="87722" y="1389385"/>
            <a:ext cx="8965595" cy="3169206"/>
          </a:xfrm>
          <a:prstGeom prst="rect">
            <a:avLst/>
          </a:prstGeom>
        </p:spPr>
        <p:txBody>
          <a:bodyPr wrap="square">
            <a:spAutoFit/>
          </a:bodyPr>
          <a:p>
            <a:pPr>
              <a:defRPr lang="ja-JP" altLang="en-US"/>
            </a:pPr>
            <a:r>
              <a:rPr lang="ja-JP" altLang="en-US" sz="2000" b="0">
                <a:latin typeface="UD デジタル 教科書体 N-R"/>
                <a:ea typeface="UD デジタル 教科書体 N-R"/>
              </a:rPr>
              <a:t>●</a:t>
            </a:r>
            <a:r>
              <a:rPr lang="ja-JP" altLang="en-US" sz="2000" b="0">
                <a:latin typeface="UD デジタル 教科書体 N-B"/>
                <a:ea typeface="UD デジタル 教科書体 N-B"/>
              </a:rPr>
              <a:t>公民館利用</a:t>
            </a:r>
            <a:r>
              <a:rPr lang="ja-JP" altLang="en-US" sz="2000" b="0">
                <a:latin typeface="UD デジタル 教科書体 N-B"/>
                <a:ea typeface="UD デジタル 教科書体 N-B"/>
              </a:rPr>
              <a:t>団体の登録</a:t>
            </a:r>
            <a:r>
              <a:rPr lang="ja-JP" altLang="en-US" sz="2000" b="0">
                <a:latin typeface="UD デジタル 教科書体 N-B"/>
                <a:ea typeface="UD デジタル 教科書体 N-B"/>
              </a:rPr>
              <a:t>更新について</a:t>
            </a:r>
            <a:endParaRPr lang="ja-JP" altLang="en-US" sz="2000" b="0">
              <a:latin typeface="UD デジタル 教科書体 N-B"/>
              <a:ea typeface="UD デジタル 教科書体 N-B"/>
            </a:endParaRPr>
          </a:p>
          <a:p>
            <a:pPr>
              <a:defRPr lang="ja-JP" altLang="en-US"/>
            </a:pPr>
            <a:r>
              <a:rPr lang="ja-JP" altLang="en-US" sz="2000" b="0">
                <a:latin typeface="UD デジタル 教科書体 N-R"/>
                <a:ea typeface="UD デジタル 教科書体 N-R"/>
              </a:rPr>
              <a:t>　</a:t>
            </a:r>
            <a:r>
              <a:rPr lang="ja-JP" altLang="en-US" sz="2000" b="0">
                <a:latin typeface="UD デジタル 教科書体 N-R"/>
                <a:ea typeface="UD デジタル 教科書体 N-R"/>
              </a:rPr>
              <a:t>青少年団体・・・令和８年３月31日</a:t>
            </a:r>
            <a:endParaRPr lang="ja-JP" altLang="en-US" sz="2000" b="0">
              <a:latin typeface="UD デジタル 教科書体 N-R"/>
              <a:ea typeface="UD デジタル 教科書体 N-R"/>
            </a:endParaRPr>
          </a:p>
          <a:p>
            <a:pPr>
              <a:defRPr lang="ja-JP" altLang="en-US"/>
            </a:pPr>
            <a:r>
              <a:rPr lang="ja-JP" altLang="en-US" sz="2000" b="0">
                <a:latin typeface="UD デジタル 教科書体 N-R"/>
                <a:ea typeface="UD デジタル 教科書体 N-R"/>
              </a:rPr>
              <a:t>　一般団体・・・・令和８年５月31日</a:t>
            </a:r>
            <a:endParaRPr lang="ja-JP" altLang="en-US" sz="2000" b="0">
              <a:latin typeface="UD デジタル 教科書体 N-R"/>
              <a:ea typeface="UD デジタル 教科書体 N-R"/>
            </a:endParaRPr>
          </a:p>
          <a:p>
            <a:pPr>
              <a:defRPr lang="ja-JP" altLang="en-US"/>
            </a:pPr>
            <a:r>
              <a:rPr lang="ja-JP" altLang="en-US" sz="2000" b="0">
                <a:latin typeface="UD デジタル 教科書体 N-R"/>
                <a:ea typeface="UD デジタル 教科書体 N-R"/>
              </a:rPr>
              <a:t>　上述の登録期限を過ぎた</a:t>
            </a:r>
            <a:r>
              <a:rPr lang="ja-JP" altLang="en-US" sz="2000" b="0" u="sng">
                <a:latin typeface="UD デジタル 教科書体 N-R"/>
                <a:ea typeface="UD デジタル 教科書体 N-R"/>
              </a:rPr>
              <a:t>予約が取れない状態</a:t>
            </a:r>
            <a:r>
              <a:rPr lang="ja-JP" altLang="en-US" sz="2000" b="0">
                <a:latin typeface="UD デジタル 教科書体 N-R"/>
                <a:ea typeface="UD デジタル 教科書体 N-R"/>
              </a:rPr>
              <a:t>になります。</a:t>
            </a:r>
            <a:endParaRPr lang="ja-JP" altLang="en-US" sz="2000" b="0">
              <a:latin typeface="UD デジタル 教科書体 N-R"/>
              <a:ea typeface="UD デジタル 教科書体 N-R"/>
            </a:endParaRPr>
          </a:p>
          <a:p>
            <a:pPr>
              <a:defRPr lang="ja-JP" altLang="en-US"/>
            </a:pPr>
            <a:r>
              <a:rPr lang="ja-JP" altLang="en-US" sz="2000" b="0">
                <a:latin typeface="UD デジタル 教科書体 N-R"/>
                <a:ea typeface="UD デジタル 教科書体 N-R"/>
              </a:rPr>
              <a:t>　更新の通知が届き次第お早めの更新手続きをおすすめします。</a:t>
            </a:r>
            <a:endParaRPr lang="ja-JP" altLang="en-US" sz="2000" b="0">
              <a:latin typeface="UD デジタル 教科書体 N-R"/>
              <a:ea typeface="UD デジタル 教科書体 N-R"/>
            </a:endParaRPr>
          </a:p>
          <a:p>
            <a:pPr>
              <a:defRPr lang="ja-JP" altLang="en-US"/>
            </a:pPr>
            <a:r>
              <a:rPr lang="ja-JP" altLang="en-US" sz="2000" b="0">
                <a:latin typeface="UD デジタル 教科書体 N-R"/>
                <a:ea typeface="UD デジタル 教科書体 N-R"/>
              </a:rPr>
              <a:t>＜例＞１月末までに更新が完了していないと２月</a:t>
            </a:r>
            <a:r>
              <a:rPr lang="ja-JP" altLang="en-US" sz="2000" b="0">
                <a:latin typeface="UD デジタル 教科書体 N-R"/>
                <a:ea typeface="UD デジタル 教科書体 N-R"/>
              </a:rPr>
              <a:t>から始まる４月分の抽選に申込できません。</a:t>
            </a:r>
            <a:endParaRPr lang="ja-JP" altLang="en-US" sz="2000" b="0">
              <a:latin typeface="UD デジタル 教科書体 N-R"/>
              <a:ea typeface="UD デジタル 教科書体 N-R"/>
            </a:endParaRPr>
          </a:p>
          <a:p>
            <a:pPr>
              <a:defRPr lang="ja-JP" altLang="en-US"/>
            </a:pPr>
            <a:endParaRPr lang="ja-JP" altLang="en-US" sz="2000" b="0">
              <a:latin typeface="UD デジタル 教科書体 N-R"/>
              <a:ea typeface="UD デジタル 教科書体 N-R"/>
            </a:endParaRPr>
          </a:p>
          <a:p>
            <a:pPr>
              <a:defRPr lang="ja-JP" altLang="en-US"/>
            </a:pPr>
            <a:r>
              <a:rPr lang="ja-JP" altLang="en-US" sz="2000" b="0">
                <a:latin typeface="UD デジタル 教科書体 N-R"/>
                <a:ea typeface="UD デジタル 教科書体 N-R"/>
              </a:rPr>
              <a:t>※社会教育関係団体は社会教育課から別途連絡があります。</a:t>
            </a:r>
            <a:endParaRPr lang="ja-JP" altLang="en-US" sz="2000" b="0">
              <a:latin typeface="UD デジタル 教科書体 N-R"/>
              <a:ea typeface="UD デジタル 教科書体 N-R"/>
            </a:endParaRPr>
          </a:p>
          <a:p>
            <a:pPr>
              <a:defRPr lang="ja-JP" altLang="en-US"/>
            </a:pPr>
            <a:r>
              <a:rPr lang="ja-JP" altLang="en-US" sz="2000" b="0">
                <a:latin typeface="UD デジタル 教科書体 N-R"/>
                <a:ea typeface="UD デジタル 教科書体 N-R"/>
              </a:rPr>
              <a:t>　</a:t>
            </a:r>
            <a:r>
              <a:rPr lang="ja-JP" altLang="en-US" sz="2000" b="0" u="wavy">
                <a:latin typeface="UD デジタル 教科書体 N-R"/>
                <a:ea typeface="UD デジタル 教科書体 N-R"/>
              </a:rPr>
              <a:t>公民館利用団体とは期限が異なります</a:t>
            </a:r>
            <a:r>
              <a:rPr lang="ja-JP" altLang="en-US" sz="2000" b="0">
                <a:latin typeface="UD デジタル 教科書体 N-R"/>
                <a:ea typeface="UD デジタル 教科書体 N-R"/>
              </a:rPr>
              <a:t>のでご注意ください。</a:t>
            </a:r>
            <a:endParaRPr lang="ja-JP" altLang="en-US">
              <a:latin typeface="UD デジタル 教科書体 N-B"/>
              <a:ea typeface="UD デジタル 教科書体 N-B"/>
            </a:endParaRPr>
          </a:p>
        </p:txBody>
      </p:sp>
      <p:sp>
        <p:nvSpPr>
          <p:cNvPr id="1282" name="テキスト 181"/>
          <p:cNvSpPr txBox="1"/>
          <p:nvPr/>
        </p:nvSpPr>
        <p:spPr>
          <a:xfrm>
            <a:off x="8634140" y="4805839"/>
            <a:ext cx="509860" cy="337661"/>
          </a:xfrm>
          <a:prstGeom prst="rect">
            <a:avLst/>
          </a:prstGeom>
        </p:spPr>
        <p:txBody>
          <a:bodyPr wrap="square">
            <a:spAutoFit/>
          </a:bodyPr>
          <a:p>
            <a:pPr algn="r">
              <a:defRPr lang="ja-JP" altLang="en-US"/>
            </a:pPr>
            <a:r>
              <a:rPr lang="ja-JP" altLang="en-US" sz="1600"/>
              <a:t>17</a:t>
            </a:r>
            <a:endParaRPr lang="ja-JP"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288" name="四角形 40"/>
          <p:cNvSpPr/>
          <p:nvPr/>
        </p:nvSpPr>
        <p:spPr>
          <a:xfrm>
            <a:off x="-109481" y="0"/>
            <a:ext cx="9360000" cy="120375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89" name="テキスト 41"/>
          <p:cNvSpPr txBox="1"/>
          <p:nvPr/>
        </p:nvSpPr>
        <p:spPr>
          <a:xfrm>
            <a:off x="251619" y="248379"/>
            <a:ext cx="8137241" cy="706993"/>
          </a:xfrm>
          <a:prstGeom prst="rect">
            <a:avLst/>
          </a:prstGeom>
        </p:spPr>
        <p:txBody>
          <a:bodyPr wrap="square">
            <a:spAutoFit/>
          </a:bodyPr>
          <a:p>
            <a:pPr>
              <a:defRPr lang="ja-JP" altLang="en-US"/>
            </a:pPr>
            <a:r>
              <a:rPr lang="ja-JP" altLang="en-US" sz="4000">
                <a:latin typeface="UD デジタル 教科書体 N-B"/>
                <a:ea typeface="UD デジタル 教科書体 N-B"/>
              </a:rPr>
              <a:t>３団体登録について</a:t>
            </a:r>
            <a:endParaRPr lang="ja-JP" altLang="en-US">
              <a:latin typeface="UD デジタル 教科書体 N-B"/>
              <a:ea typeface="UD デジタル 教科書体 N-B"/>
            </a:endParaRPr>
          </a:p>
        </p:txBody>
      </p:sp>
      <p:sp>
        <p:nvSpPr>
          <p:cNvPr id="1290" name="テキスト 59"/>
          <p:cNvSpPr txBox="1"/>
          <p:nvPr/>
        </p:nvSpPr>
        <p:spPr>
          <a:xfrm>
            <a:off x="85529" y="1419750"/>
            <a:ext cx="9058473" cy="3446205"/>
          </a:xfrm>
          <a:prstGeom prst="rect">
            <a:avLst/>
          </a:prstGeom>
        </p:spPr>
        <p:txBody>
          <a:bodyPr wrap="square">
            <a:spAutoFit/>
          </a:bodyPr>
          <a:p>
            <a:pPr>
              <a:defRPr lang="ja-JP" altLang="en-US"/>
            </a:pPr>
            <a:r>
              <a:rPr lang="ja-JP" altLang="en-US" sz="2000">
                <a:latin typeface="UD デジタル 教科書体 N-R"/>
                <a:ea typeface="UD デジタル 教科書体 N-R"/>
              </a:rPr>
              <a:t>●公民館利用団体の登録要件の変更について①</a:t>
            </a:r>
            <a:endParaRPr lang="ja-JP" altLang="en-US">
              <a:latin typeface="UD デジタル 教科書体 N-R"/>
              <a:ea typeface="UD デジタル 教科書体 N-R"/>
            </a:endParaRPr>
          </a:p>
          <a:p>
            <a:pPr>
              <a:defRPr lang="ja-JP" altLang="en-US"/>
            </a:pPr>
            <a:r>
              <a:rPr lang="ja-JP" altLang="en-US">
                <a:latin typeface="UD デジタル 教科書体 N-R"/>
                <a:ea typeface="UD デジタル 教科書体 N-R"/>
              </a:rPr>
              <a:t>　</a:t>
            </a:r>
            <a:r>
              <a:rPr lang="ja-JP" altLang="en-US" sz="2000">
                <a:latin typeface="UD デジタル 教科書体 N-R"/>
                <a:ea typeface="UD デジタル 教科書体 N-R"/>
              </a:rPr>
              <a:t>・団体登録に必要な人数が５人から３人に変更になります。</a:t>
            </a:r>
            <a:endParaRPr lang="ja-JP" altLang="en-US" sz="20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　</a:t>
            </a:r>
            <a:r>
              <a:rPr lang="ja-JP" altLang="en-US" sz="2000">
                <a:latin typeface="UD デジタル 教科書体 N-R"/>
                <a:ea typeface="UD デジタル 教科書体 N-R"/>
              </a:rPr>
              <a:t>※構成員に</a:t>
            </a:r>
            <a:r>
              <a:rPr lang="ja-JP" altLang="en-US" sz="2000">
                <a:latin typeface="UD デジタル 教科書体 N-R"/>
                <a:ea typeface="UD デジタル 教科書体 N-R"/>
              </a:rPr>
              <a:t>同一</a:t>
            </a:r>
            <a:r>
              <a:rPr lang="ja-JP" altLang="en-US" sz="2000">
                <a:latin typeface="UD デジタル 教科書体 N-R"/>
                <a:ea typeface="UD デジタル 教科書体 N-R"/>
              </a:rPr>
              <a:t>住所者</a:t>
            </a:r>
            <a:r>
              <a:rPr lang="ja-JP" altLang="en-US" sz="2000">
                <a:latin typeface="UD デジタル 教科書体 N-R"/>
                <a:ea typeface="UD デジタル 教科書体 N-R"/>
              </a:rPr>
              <a:t>が複数いる場合は、同一住所者が何人いても人数要</a:t>
            </a:r>
            <a:br>
              <a:rPr lang="ja-JP" altLang="en-US" sz="2000">
                <a:latin typeface="UD デジタル 教科書体 N-R"/>
                <a:ea typeface="UD デジタル 教科書体 N-R"/>
              </a:rPr>
            </a:br>
            <a:r>
              <a:rPr lang="ja-JP" altLang="en-US" sz="2000">
                <a:latin typeface="UD デジタル 教科書体 N-R"/>
                <a:ea typeface="UD デジタル 教科書体 N-R"/>
              </a:rPr>
              <a:t>　</a:t>
            </a:r>
            <a:r>
              <a:rPr lang="ja-JP" altLang="en-US" sz="2000">
                <a:latin typeface="UD デジタル 教科書体 N-R"/>
                <a:ea typeface="UD デジタル 教科書体 N-R"/>
              </a:rPr>
              <a:t>件上</a:t>
            </a:r>
            <a:r>
              <a:rPr lang="ja-JP" altLang="en-US" sz="2000">
                <a:latin typeface="UD デジタル 教科書体 N-R"/>
                <a:ea typeface="UD デジタル 教科書体 N-R"/>
              </a:rPr>
              <a:t>１</a:t>
            </a:r>
            <a:r>
              <a:rPr lang="ja-JP" altLang="en-US" sz="2000">
                <a:latin typeface="UD デジタル 教科書体 N-R"/>
                <a:ea typeface="UD デジタル 教科書体 N-R"/>
              </a:rPr>
              <a:t>人</a:t>
            </a:r>
            <a:r>
              <a:rPr lang="ja-JP" altLang="en-US" sz="2000">
                <a:latin typeface="UD デジタル 教科書体 N-R"/>
                <a:ea typeface="UD デジタル 教科書体 N-R"/>
              </a:rPr>
              <a:t>分として扱いますのでご注意ください。</a:t>
            </a:r>
            <a:endParaRPr lang="ja-JP" altLang="en-US" sz="2000">
              <a:latin typeface="UD デジタル 教科書体 N-R"/>
              <a:ea typeface="UD デジタル 教科書体 N-R"/>
            </a:endParaRPr>
          </a:p>
          <a:p>
            <a:pPr>
              <a:defRPr lang="ja-JP" altLang="en-US"/>
            </a:pPr>
            <a:endParaRPr lang="ja-JP" altLang="en-US" sz="20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　・団体につき１つメールアドレスの登録が必須になります。</a:t>
            </a:r>
            <a:endParaRPr lang="ja-JP" altLang="en-US">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　</a:t>
            </a:r>
            <a:r>
              <a:rPr lang="ja-JP" altLang="en-US" sz="2000">
                <a:latin typeface="UD デジタル 教科書体 N-R"/>
                <a:ea typeface="UD デジタル 教科書体 N-R"/>
              </a:rPr>
              <a:t>　</a:t>
            </a:r>
            <a:r>
              <a:rPr lang="ja-JP" altLang="en-US" sz="2000">
                <a:latin typeface="UD デジタル 教科書体 N-R"/>
                <a:ea typeface="UD デジタル 教科書体 N-R"/>
              </a:rPr>
              <a:t>登録したメール</a:t>
            </a:r>
            <a:r>
              <a:rPr lang="ja-JP" altLang="en-US" sz="2000">
                <a:latin typeface="UD デジタル 教科書体 N-R"/>
                <a:ea typeface="UD デジタル 教科書体 N-R"/>
              </a:rPr>
              <a:t>アドレスには抽選結果や予約完了など、施設予約システ</a:t>
            </a:r>
            <a:br>
              <a:rPr lang="ja-JP" altLang="en-US" sz="2000">
                <a:latin typeface="UD デジタル 教科書体 N-R"/>
                <a:ea typeface="UD デジタル 教科書体 N-R"/>
              </a:rPr>
            </a:br>
            <a:r>
              <a:rPr lang="ja-JP" altLang="en-US" sz="2000">
                <a:latin typeface="UD デジタル 教科書体 N-R"/>
                <a:ea typeface="UD デジタル 教科書体 N-R"/>
              </a:rPr>
              <a:t>　</a:t>
            </a:r>
            <a:r>
              <a:rPr lang="ja-JP" altLang="en-US" sz="2000">
                <a:latin typeface="UD デジタル 教科書体 N-R"/>
                <a:ea typeface="UD デジタル 教科書体 N-R"/>
              </a:rPr>
              <a:t>ムからの通知が届きます。</a:t>
            </a:r>
            <a:endParaRPr lang="ja-JP" altLang="en-US" sz="2000">
              <a:latin typeface="UD デジタル 教科書体 N-R"/>
              <a:ea typeface="UD デジタル 教科書体 N-R"/>
            </a:endParaRPr>
          </a:p>
          <a:p>
            <a:pPr>
              <a:defRPr lang="ja-JP" altLang="en-US"/>
            </a:pPr>
            <a:r>
              <a:rPr lang="ja-JP" altLang="en-US">
                <a:latin typeface="UD デジタル 教科書体 N-R"/>
                <a:ea typeface="UD デジタル 教科書体 N-R"/>
              </a:rPr>
              <a:t>　</a:t>
            </a:r>
            <a:r>
              <a:rPr lang="ja-JP" altLang="en-US" sz="2000">
                <a:latin typeface="UD デジタル 教科書体 N-R"/>
                <a:ea typeface="UD デジタル 教科書体 N-R"/>
              </a:rPr>
              <a:t>※</a:t>
            </a:r>
            <a:r>
              <a:rPr lang="ja-JP" altLang="en-US" sz="2000">
                <a:latin typeface="UD デジタル 教科書体 N-R"/>
                <a:ea typeface="UD デジタル 教科書体 N-R"/>
              </a:rPr>
              <a:t>登録したメールアドレスは施設予約システムのマイページからいつでも</a:t>
            </a:r>
            <a:br>
              <a:rPr lang="ja-JP" altLang="en-US" sz="2000">
                <a:latin typeface="UD デジタル 教科書体 N-R"/>
                <a:ea typeface="UD デジタル 教科書体 N-R"/>
              </a:rPr>
            </a:br>
            <a:r>
              <a:rPr lang="ja-JP" altLang="en-US" sz="2000">
                <a:latin typeface="UD デジタル 教科書体 N-R"/>
                <a:ea typeface="UD デジタル 教科書体 N-R"/>
              </a:rPr>
              <a:t>　</a:t>
            </a:r>
            <a:r>
              <a:rPr lang="ja-JP" altLang="en-US" sz="2000">
                <a:latin typeface="UD デジタル 教科書体 N-R"/>
                <a:ea typeface="UD デジタル 教科書体 N-R"/>
              </a:rPr>
              <a:t>変更が可</a:t>
            </a:r>
            <a:r>
              <a:rPr lang="ja-JP" altLang="en-US" sz="2000">
                <a:latin typeface="UD デジタル 教科書体 N-R"/>
                <a:ea typeface="UD デジタル 教科書体 N-R"/>
              </a:rPr>
              <a:t>能です。</a:t>
            </a:r>
            <a:endParaRPr lang="ja-JP" altLang="en-US">
              <a:latin typeface="UD デジタル 教科書体 N-R"/>
              <a:ea typeface="UD デジタル 教科書体 N-R"/>
            </a:endParaRPr>
          </a:p>
          <a:p>
            <a:pPr>
              <a:defRPr lang="ja-JP" altLang="en-US"/>
            </a:pPr>
            <a:endParaRPr lang="ja-JP" altLang="en-US">
              <a:latin typeface="UD デジタル 教科書体 N-R"/>
              <a:ea typeface="UD デジタル 教科書体 N-R"/>
            </a:endParaRPr>
          </a:p>
        </p:txBody>
      </p:sp>
      <p:sp>
        <p:nvSpPr>
          <p:cNvPr id="1291" name="テキスト 182"/>
          <p:cNvSpPr txBox="1"/>
          <p:nvPr/>
        </p:nvSpPr>
        <p:spPr>
          <a:xfrm>
            <a:off x="8634140" y="4805839"/>
            <a:ext cx="509860" cy="337661"/>
          </a:xfrm>
          <a:prstGeom prst="rect">
            <a:avLst/>
          </a:prstGeom>
        </p:spPr>
        <p:txBody>
          <a:bodyPr wrap="square">
            <a:spAutoFit/>
          </a:bodyPr>
          <a:p>
            <a:pPr algn="r">
              <a:defRPr lang="ja-JP" altLang="en-US"/>
            </a:pPr>
            <a:r>
              <a:rPr lang="ja-JP" altLang="en-US" sz="1600"/>
              <a:t>18</a:t>
            </a:r>
            <a:endParaRPr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119" name="四角形 40"/>
          <p:cNvSpPr/>
          <p:nvPr/>
        </p:nvSpPr>
        <p:spPr>
          <a:xfrm>
            <a:off x="-109481" y="0"/>
            <a:ext cx="9360000" cy="120375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20" name="テキスト 41"/>
          <p:cNvSpPr txBox="1"/>
          <p:nvPr/>
        </p:nvSpPr>
        <p:spPr>
          <a:xfrm>
            <a:off x="252000" y="248379"/>
            <a:ext cx="6624000" cy="706993"/>
          </a:xfrm>
          <a:prstGeom prst="rect">
            <a:avLst/>
          </a:prstGeom>
        </p:spPr>
        <p:txBody>
          <a:bodyPr>
            <a:spAutoFit/>
          </a:bodyPr>
          <a:p>
            <a:pPr>
              <a:defRPr lang="ja-JP" altLang="en-US"/>
            </a:pPr>
            <a:r>
              <a:rPr lang="ja-JP" altLang="en-US" sz="4000">
                <a:latin typeface="UD デジタル 教科書体 N-B"/>
                <a:ea typeface="UD デジタル 教科書体 N-B"/>
              </a:rPr>
              <a:t>目次</a:t>
            </a:r>
            <a:endParaRPr lang="ja-JP" altLang="en-US">
              <a:latin typeface="UD デジタル 教科書体 N-B"/>
              <a:ea typeface="UD デジタル 教科書体 N-B"/>
            </a:endParaRPr>
          </a:p>
        </p:txBody>
      </p:sp>
      <p:sp>
        <p:nvSpPr>
          <p:cNvPr id="1121" name="テキスト 54"/>
          <p:cNvSpPr txBox="1"/>
          <p:nvPr/>
        </p:nvSpPr>
        <p:spPr>
          <a:xfrm>
            <a:off x="252000" y="1203750"/>
            <a:ext cx="8496000" cy="3969425"/>
          </a:xfrm>
          <a:prstGeom prst="rect">
            <a:avLst/>
          </a:prstGeom>
        </p:spPr>
        <p:txBody>
          <a:bodyPr wrap="square">
            <a:spAutoFit/>
          </a:bodyPr>
          <a:p>
            <a:pPr>
              <a:defRPr lang="ja-JP" altLang="en-US"/>
            </a:pPr>
            <a:r>
              <a:rPr lang="ja-JP" altLang="en-US">
                <a:latin typeface="UD デジタル 教科書体 N-B"/>
                <a:ea typeface="UD デジタル 教科書体 N-B"/>
              </a:rPr>
              <a:t>１</a:t>
            </a:r>
            <a:r>
              <a:rPr lang="ja-JP" altLang="en-US">
                <a:latin typeface="UD デジタル 教科書体 N-B"/>
                <a:ea typeface="UD デジタル 教科書体 N-B"/>
              </a:rPr>
              <a:t>施設予約システムで利用可能となる施設の拡充等について</a:t>
            </a:r>
            <a:endParaRPr lang="ja-JP" altLang="en-US">
              <a:latin typeface="UD デジタル 教科書体 N-B"/>
              <a:ea typeface="UD デジタル 教科書体 N-B"/>
            </a:endParaRPr>
          </a:p>
          <a:p>
            <a:pPr>
              <a:defRPr lang="ja-JP" altLang="en-US"/>
            </a:pPr>
            <a:r>
              <a:rPr lang="ja-JP" altLang="en-US">
                <a:latin typeface="UD デジタル 教科書体 N-R"/>
                <a:ea typeface="UD デジタル 教科書体 N-R"/>
              </a:rPr>
              <a:t>　①新たに利用可能となる施設について</a:t>
            </a:r>
            <a:endParaRPr lang="ja-JP" altLang="en-US">
              <a:latin typeface="UD デジタル 教科書体 N-R"/>
              <a:ea typeface="UD デジタル 教科書体 N-R"/>
            </a:endParaRPr>
          </a:p>
          <a:p>
            <a:pPr>
              <a:defRPr lang="ja-JP" altLang="en-US"/>
            </a:pPr>
            <a:r>
              <a:rPr lang="ja-JP" altLang="en-US">
                <a:latin typeface="UD デジタル 教科書体 N-R"/>
                <a:ea typeface="UD デジタル 教科書体 N-R"/>
              </a:rPr>
              <a:t>　②ホームグラウンド制について</a:t>
            </a:r>
            <a:endParaRPr lang="ja-JP" altLang="en-US">
              <a:latin typeface="UD デジタル 教科書体 N-R"/>
              <a:ea typeface="UD デジタル 教科書体 N-R"/>
            </a:endParaRPr>
          </a:p>
          <a:p>
            <a:pPr>
              <a:defRPr lang="ja-JP" altLang="en-US"/>
            </a:pPr>
            <a:r>
              <a:rPr lang="ja-JP" altLang="en-US">
                <a:latin typeface="UD デジタル 教科書体 N-R"/>
                <a:ea typeface="UD デジタル 教科書体 N-R"/>
              </a:rPr>
              <a:t>　③公共施設利用に当たっての注意事項</a:t>
            </a:r>
            <a:endParaRPr lang="ja-JP" altLang="en-US">
              <a:latin typeface="UD デジタル 教科書体 N-R"/>
              <a:ea typeface="UD デジタル 教科書体 N-R"/>
            </a:endParaRPr>
          </a:p>
          <a:p>
            <a:pPr>
              <a:defRPr lang="ja-JP" altLang="en-US"/>
            </a:pPr>
            <a:r>
              <a:rPr lang="ja-JP" altLang="en-US">
                <a:latin typeface="UD デジタル 教科書体 N-R"/>
                <a:ea typeface="UD デジタル 教科書体 N-R"/>
              </a:rPr>
              <a:t>　④施設随時予約の</a:t>
            </a:r>
            <a:r>
              <a:rPr lang="ja-JP" altLang="en-US">
                <a:latin typeface="UD デジタル 教科書体 N-R"/>
                <a:ea typeface="UD デジタル 教科書体 N-R"/>
              </a:rPr>
              <a:t>期限の変更について</a:t>
            </a:r>
            <a:endParaRPr lang="ja-JP" altLang="en-US">
              <a:latin typeface="UD デジタル 教科書体 N-R"/>
              <a:ea typeface="UD デジタル 教科書体 N-R"/>
            </a:endParaRPr>
          </a:p>
          <a:p>
            <a:pPr>
              <a:defRPr lang="ja-JP" altLang="en-US"/>
            </a:pPr>
            <a:endParaRPr lang="ja-JP" altLang="en-US">
              <a:latin typeface="UD デジタル 教科書体 N-R"/>
              <a:ea typeface="UD デジタル 教科書体 N-R"/>
            </a:endParaRPr>
          </a:p>
          <a:p>
            <a:pPr>
              <a:defRPr lang="ja-JP" altLang="en-US"/>
            </a:pPr>
            <a:r>
              <a:rPr lang="ja-JP" altLang="en-US">
                <a:latin typeface="UD デジタル 教科書体 N-B"/>
                <a:ea typeface="UD デジタル 教科書体 N-B"/>
              </a:rPr>
              <a:t>２施設使用料の支払いについて</a:t>
            </a:r>
            <a:endParaRPr lang="ja-JP" altLang="en-US">
              <a:latin typeface="UD デジタル 教科書体 N-B"/>
              <a:ea typeface="UD デジタル 教科書体 N-B"/>
            </a:endParaRPr>
          </a:p>
          <a:p>
            <a:pPr>
              <a:defRPr lang="ja-JP" altLang="en-US"/>
            </a:pPr>
            <a:r>
              <a:rPr lang="ja-JP" altLang="en-US">
                <a:latin typeface="UD デジタル 教科書体 N-R"/>
                <a:ea typeface="UD デジタル 教科書体 N-R"/>
              </a:rPr>
              <a:t>　①</a:t>
            </a:r>
            <a:r>
              <a:rPr lang="ja-JP" altLang="en-US">
                <a:latin typeface="UD デジタル 教科書体 N-R"/>
                <a:ea typeface="UD デジタル 教科書体 N-R"/>
              </a:rPr>
              <a:t>キャッシュレス決済の導入について</a:t>
            </a:r>
            <a:endParaRPr lang="ja-JP" altLang="en-US">
              <a:latin typeface="UD デジタル 教科書体 N-R"/>
              <a:ea typeface="UD デジタル 教科書体 N-R"/>
            </a:endParaRPr>
          </a:p>
          <a:p>
            <a:pPr>
              <a:defRPr lang="ja-JP" altLang="en-US"/>
            </a:pPr>
            <a:r>
              <a:rPr lang="ja-JP" altLang="en-US">
                <a:latin typeface="UD デジタル 教科書体 N-R"/>
                <a:ea typeface="UD デジタル 教科書体 N-R"/>
              </a:rPr>
              <a:t>　②支払期限の変更について</a:t>
            </a:r>
            <a:endParaRPr lang="ja-JP" altLang="en-US">
              <a:latin typeface="UD デジタル 教科書体 N-R"/>
              <a:ea typeface="UD デジタル 教科書体 N-R"/>
            </a:endParaRPr>
          </a:p>
          <a:p>
            <a:pPr>
              <a:defRPr lang="ja-JP" altLang="en-US"/>
            </a:pPr>
            <a:r>
              <a:rPr lang="ja-JP" altLang="en-US">
                <a:latin typeface="UD デジタル 教科書体 N-R"/>
                <a:ea typeface="UD デジタル 教科書体 N-R"/>
              </a:rPr>
              <a:t>　③使用料の支払に関する注意事項</a:t>
            </a:r>
            <a:endParaRPr lang="ja-JP" altLang="en-US">
              <a:latin typeface="UD デジタル 教科書体 N-R"/>
              <a:ea typeface="UD デジタル 教科書体 N-R"/>
            </a:endParaRPr>
          </a:p>
          <a:p>
            <a:pPr>
              <a:defRPr lang="ja-JP" altLang="en-US"/>
            </a:pPr>
            <a:endParaRPr lang="ja-JP" altLang="en-US">
              <a:latin typeface="UD デジタル 教科書体 N-R"/>
              <a:ea typeface="UD デジタル 教科書体 N-R"/>
            </a:endParaRPr>
          </a:p>
          <a:p>
            <a:pPr>
              <a:defRPr lang="ja-JP" altLang="en-US"/>
            </a:pPr>
            <a:r>
              <a:rPr lang="ja-JP" altLang="en-US">
                <a:latin typeface="UD デジタル 教科書体 N-B"/>
                <a:ea typeface="UD デジタル 教科書体 N-B"/>
              </a:rPr>
              <a:t>３団体登録について</a:t>
            </a:r>
            <a:endParaRPr lang="ja-JP" altLang="en-US">
              <a:latin typeface="UD デジタル 教科書体 N-B"/>
              <a:ea typeface="UD デジタル 教科書体 N-B"/>
            </a:endParaRPr>
          </a:p>
          <a:p>
            <a:pPr>
              <a:defRPr lang="ja-JP" altLang="en-US"/>
            </a:pPr>
            <a:endParaRPr lang="ja-JP" altLang="en-US">
              <a:latin typeface="UD デジタル 教科書体 N-R"/>
              <a:ea typeface="UD デジタル 教科書体 N-R"/>
            </a:endParaRPr>
          </a:p>
          <a:p>
            <a:pPr>
              <a:defRPr lang="ja-JP" altLang="en-US"/>
            </a:pPr>
            <a:r>
              <a:rPr lang="ja-JP" altLang="en-US">
                <a:latin typeface="UD デジタル 教科書体 N-B"/>
                <a:ea typeface="UD デジタル 教科書体 N-B"/>
              </a:rPr>
              <a:t>４</a:t>
            </a:r>
            <a:r>
              <a:rPr lang="ja-JP" altLang="en-US">
                <a:latin typeface="UD デジタル 教科書体 N-B"/>
                <a:ea typeface="UD デジタル 教科書体 N-B"/>
              </a:rPr>
              <a:t>公民館からの</a:t>
            </a:r>
            <a:r>
              <a:rPr lang="ja-JP" altLang="en-US">
                <a:latin typeface="UD デジタル 教科書体 N-B"/>
                <a:ea typeface="UD デジタル 教科書体 N-B"/>
              </a:rPr>
              <a:t>お知らせ</a:t>
            </a:r>
            <a:endParaRPr lang="ja-JP" altLang="en-US">
              <a:latin typeface="UD デジタル 教科書体 N-B"/>
              <a:ea typeface="UD デジタル 教科書体 N-B"/>
            </a:endParaRPr>
          </a:p>
        </p:txBody>
      </p:sp>
      <p:sp>
        <p:nvSpPr>
          <p:cNvPr id="1122" name="テキスト 164"/>
          <p:cNvSpPr txBox="1"/>
          <p:nvPr/>
        </p:nvSpPr>
        <p:spPr>
          <a:xfrm>
            <a:off x="8853687" y="4775061"/>
            <a:ext cx="290313" cy="337661"/>
          </a:xfrm>
          <a:prstGeom prst="rect">
            <a:avLst/>
          </a:prstGeom>
        </p:spPr>
        <p:txBody>
          <a:bodyPr wrap="square">
            <a:spAutoFit/>
          </a:bodyPr>
          <a:p>
            <a:pPr>
              <a:defRPr lang="ja-JP" altLang="en-US"/>
            </a:pPr>
            <a:r>
              <a:rPr lang="ja-JP" altLang="en-US" sz="1600"/>
              <a:t>1</a:t>
            </a:r>
            <a:endParaRPr lang="ja-JP"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297" name="四角形 40"/>
          <p:cNvSpPr/>
          <p:nvPr/>
        </p:nvSpPr>
        <p:spPr>
          <a:xfrm>
            <a:off x="-109481" y="0"/>
            <a:ext cx="9360000" cy="120375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98" name="テキスト 41"/>
          <p:cNvSpPr txBox="1"/>
          <p:nvPr/>
        </p:nvSpPr>
        <p:spPr>
          <a:xfrm>
            <a:off x="251619" y="248379"/>
            <a:ext cx="8137241" cy="706993"/>
          </a:xfrm>
          <a:prstGeom prst="rect">
            <a:avLst/>
          </a:prstGeom>
        </p:spPr>
        <p:txBody>
          <a:bodyPr wrap="square">
            <a:spAutoFit/>
          </a:bodyPr>
          <a:p>
            <a:pPr>
              <a:defRPr lang="ja-JP" altLang="en-US"/>
            </a:pPr>
            <a:r>
              <a:rPr lang="ja-JP" altLang="en-US" sz="4000">
                <a:latin typeface="UD デジタル 教科書体 N-B"/>
                <a:ea typeface="UD デジタル 教科書体 N-B"/>
              </a:rPr>
              <a:t>３団体登録について</a:t>
            </a:r>
            <a:endParaRPr lang="ja-JP" altLang="en-US">
              <a:latin typeface="UD デジタル 教科書体 N-B"/>
              <a:ea typeface="UD デジタル 教科書体 N-B"/>
            </a:endParaRPr>
          </a:p>
        </p:txBody>
      </p:sp>
      <p:sp>
        <p:nvSpPr>
          <p:cNvPr id="1299" name="テキスト 59"/>
          <p:cNvSpPr txBox="1"/>
          <p:nvPr/>
        </p:nvSpPr>
        <p:spPr>
          <a:xfrm>
            <a:off x="85528" y="1251020"/>
            <a:ext cx="9058473" cy="3892481"/>
          </a:xfrm>
          <a:prstGeom prst="rect">
            <a:avLst/>
          </a:prstGeom>
        </p:spPr>
        <p:txBody>
          <a:bodyPr wrap="square">
            <a:spAutoFit/>
          </a:bodyPr>
          <a:p>
            <a:pPr>
              <a:defRPr lang="ja-JP" altLang="en-US"/>
            </a:pPr>
            <a:r>
              <a:rPr lang="ja-JP" altLang="en-US" sz="1900">
                <a:latin typeface="UD デジタル 教科書体 N-R"/>
                <a:ea typeface="UD デジタル 教科書体 N-R"/>
              </a:rPr>
              <a:t>●</a:t>
            </a:r>
            <a:r>
              <a:rPr lang="ja-JP" altLang="en-US" sz="1900">
                <a:latin typeface="UD デジタル 教科書体 N-B"/>
                <a:ea typeface="UD デジタル 教科書体 N-B"/>
              </a:rPr>
              <a:t>公民館利用団体の登録要件の変更について②</a:t>
            </a:r>
            <a:endParaRPr lang="ja-JP" altLang="en-US" sz="1900">
              <a:latin typeface="UD デジタル 教科書体 N-B"/>
              <a:ea typeface="UD デジタル 教科書体 N-B"/>
            </a:endParaRPr>
          </a:p>
          <a:p>
            <a:pPr>
              <a:defRPr lang="ja-JP" altLang="en-US"/>
            </a:pPr>
            <a:r>
              <a:rPr lang="ja-JP" altLang="en-US" sz="1900">
                <a:latin typeface="UD デジタル 教科書体 N-R"/>
                <a:ea typeface="UD デジタル 教科書体 N-R"/>
              </a:rPr>
              <a:t>　</a:t>
            </a:r>
            <a:r>
              <a:rPr lang="ja-JP" altLang="en-US" sz="1900">
                <a:latin typeface="UD デジタル 教科書体 N-R"/>
                <a:ea typeface="UD デジタル 教科書体 N-R"/>
              </a:rPr>
              <a:t>・全会員の住民基本台帳の確認を行います。名簿の氏名・住所・生</a:t>
            </a:r>
            <a:r>
              <a:rPr lang="ja-JP" altLang="en-US" sz="1900">
                <a:latin typeface="UD デジタル 教科書体 N-R"/>
                <a:ea typeface="UD デジタル 教科書体 N-R"/>
              </a:rPr>
              <a:t>年月日</a:t>
            </a:r>
            <a:r>
              <a:rPr lang="ja-JP" altLang="en-US" sz="1900">
                <a:latin typeface="UD デジタル 教科書体 N-R"/>
                <a:ea typeface="UD デジタル 教科書体 N-R"/>
              </a:rPr>
              <a:t>に</a:t>
            </a:r>
            <a:br>
              <a:rPr lang="ja-JP" altLang="en-US" sz="1900">
                <a:latin typeface="UD デジタル 教科書体 N-R"/>
                <a:ea typeface="UD デジタル 教科書体 N-R"/>
              </a:rPr>
            </a:br>
            <a:r>
              <a:rPr lang="ja-JP" altLang="en-US" sz="1900">
                <a:latin typeface="UD デジタル 教科書体 N-R"/>
                <a:ea typeface="UD デジタル 教科書体 N-R"/>
              </a:rPr>
              <a:t>　</a:t>
            </a:r>
            <a:r>
              <a:rPr lang="ja-JP" altLang="en-US" sz="1900">
                <a:latin typeface="UD デジタル 教科書体 N-R"/>
                <a:ea typeface="UD デジタル 教科書体 N-R"/>
              </a:rPr>
              <a:t>誤りがな</a:t>
            </a:r>
            <a:r>
              <a:rPr lang="ja-JP" altLang="en-US" sz="1900">
                <a:latin typeface="UD デジタル 教科書体 N-R"/>
                <a:ea typeface="UD デジタル 教科書体 N-R"/>
              </a:rPr>
              <a:t>いよう、ご注意ください。</a:t>
            </a:r>
            <a:endParaRPr lang="ja-JP" altLang="en-US" sz="1900">
              <a:latin typeface="UD デジタル 教科書体 N-R"/>
              <a:ea typeface="UD デジタル 教科書体 N-R"/>
            </a:endParaRPr>
          </a:p>
          <a:p>
            <a:pPr>
              <a:defRPr lang="ja-JP" altLang="en-US"/>
            </a:pPr>
            <a:r>
              <a:rPr lang="ja-JP" altLang="en-US" sz="1900">
                <a:latin typeface="UD デジタル 教科書体 N-R"/>
                <a:ea typeface="UD デジタル 教科書体 N-R"/>
              </a:rPr>
              <a:t>　</a:t>
            </a:r>
            <a:r>
              <a:rPr lang="ja-JP" altLang="en-US" sz="1900">
                <a:latin typeface="UD デジタル 教科書体 N-R"/>
                <a:ea typeface="UD デジタル 教科書体 N-R"/>
              </a:rPr>
              <a:t>・会員名簿の提出の際、電話番号の記載が不要となり、会員全員の生年月日</a:t>
            </a:r>
            <a:br>
              <a:rPr lang="ja-JP" altLang="en-US" sz="1900">
                <a:latin typeface="UD デジタル 教科書体 N-R"/>
                <a:ea typeface="UD デジタル 教科書体 N-R"/>
              </a:rPr>
            </a:br>
            <a:r>
              <a:rPr lang="ja-JP" altLang="en-US" sz="1900">
                <a:latin typeface="UD デジタル 教科書体 N-R"/>
                <a:ea typeface="UD デジタル 教科書体 N-R"/>
              </a:rPr>
              <a:t>　</a:t>
            </a:r>
            <a:r>
              <a:rPr lang="ja-JP" altLang="en-US" sz="1900">
                <a:latin typeface="UD デジタル 教科書体 N-R"/>
                <a:ea typeface="UD デジタル 教科書体 N-R"/>
              </a:rPr>
              <a:t>の</a:t>
            </a:r>
            <a:r>
              <a:rPr lang="ja-JP" altLang="en-US" sz="1900">
                <a:latin typeface="UD デジタル 教科書体 N-R"/>
                <a:ea typeface="UD デジタル 教科書体 N-R"/>
              </a:rPr>
              <a:t>記入</a:t>
            </a:r>
            <a:r>
              <a:rPr lang="ja-JP" altLang="en-US" sz="1900">
                <a:latin typeface="UD デジタル 教科書体 N-R"/>
                <a:ea typeface="UD デジタル 教科書体 N-R"/>
              </a:rPr>
              <a:t>が必要になります</a:t>
            </a:r>
            <a:r>
              <a:rPr lang="ja-JP" altLang="en-US" sz="1900">
                <a:latin typeface="UD デジタル 教科書体 N-R"/>
                <a:ea typeface="UD デジタル 教科書体 N-R"/>
              </a:rPr>
              <a:t>。</a:t>
            </a:r>
            <a:endParaRPr lang="ja-JP" altLang="en-US" sz="1900">
              <a:latin typeface="UD デジタル 教科書体 N-R"/>
              <a:ea typeface="UD デジタル 教科書体 N-R"/>
            </a:endParaRPr>
          </a:p>
          <a:p>
            <a:pPr>
              <a:defRPr lang="ja-JP" altLang="en-US"/>
            </a:pPr>
            <a:endParaRPr lang="ja-JP" altLang="en-US" sz="1900">
              <a:latin typeface="UD デジタル 教科書体 N-R"/>
              <a:ea typeface="UD デジタル 教科書体 N-R"/>
            </a:endParaRPr>
          </a:p>
          <a:p>
            <a:pPr>
              <a:defRPr lang="ja-JP" altLang="en-US"/>
            </a:pPr>
            <a:r>
              <a:rPr lang="ja-JP" altLang="en-US" sz="1900">
                <a:latin typeface="UD デジタル 教科書体 N-R"/>
                <a:ea typeface="UD デジタル 教科書体 N-R"/>
              </a:rPr>
              <a:t>●</a:t>
            </a:r>
            <a:r>
              <a:rPr lang="ja-JP" altLang="en-US" sz="1900" b="0">
                <a:latin typeface="UD デジタル 教科書体 N-B"/>
                <a:ea typeface="UD デジタル 教科書体 N-B"/>
              </a:rPr>
              <a:t>登録期限の変更について</a:t>
            </a:r>
            <a:endParaRPr lang="ja-JP" altLang="en-US" sz="1900" b="0">
              <a:latin typeface="UD デジタル 教科書体 N-B"/>
              <a:ea typeface="UD デジタル 教科書体 N-B"/>
            </a:endParaRPr>
          </a:p>
          <a:p>
            <a:pPr>
              <a:defRPr lang="ja-JP" altLang="en-US"/>
            </a:pPr>
            <a:r>
              <a:rPr lang="ja-JP" altLang="en-US" sz="1900" b="0">
                <a:latin typeface="UD デジタル 教科書体 N-R"/>
                <a:ea typeface="UD デジタル 教科書体 N-R"/>
              </a:rPr>
              <a:t>　</a:t>
            </a:r>
            <a:r>
              <a:rPr lang="ja-JP" altLang="en-US" sz="1900" b="0">
                <a:latin typeface="UD デジタル 教科書体 N-R"/>
                <a:ea typeface="UD デジタル 教科書体 N-R"/>
              </a:rPr>
              <a:t>次回の更新から全ての公共施設利用団体の登録期限が３月末に統一されます。</a:t>
            </a:r>
            <a:endParaRPr lang="ja-JP" altLang="en-US" sz="1900" b="0">
              <a:latin typeface="UD デジタル 教科書体 N-R"/>
              <a:ea typeface="UD デジタル 教科書体 N-R"/>
            </a:endParaRPr>
          </a:p>
          <a:p>
            <a:pPr>
              <a:defRPr lang="ja-JP" altLang="en-US"/>
            </a:pPr>
            <a:r>
              <a:rPr lang="ja-JP" altLang="en-US" sz="1900" b="0">
                <a:latin typeface="UD デジタル 教科書体 N-R"/>
                <a:ea typeface="UD デジタル 教科書体 N-R"/>
              </a:rPr>
              <a:t>　</a:t>
            </a:r>
            <a:r>
              <a:rPr lang="ja-JP" altLang="en-US" sz="1900" b="0">
                <a:latin typeface="UD デジタル 教科書体 N-R"/>
                <a:ea typeface="UD デジタル 教科書体 N-R"/>
              </a:rPr>
              <a:t>次回の</a:t>
            </a:r>
            <a:r>
              <a:rPr lang="ja-JP" altLang="en-US" sz="1900" b="0">
                <a:latin typeface="UD デジタル 教科書体 N-R"/>
                <a:ea typeface="UD デジタル 教科書体 N-R"/>
              </a:rPr>
              <a:t>更新は令和11年１月頃にお知らせいたします。</a:t>
            </a:r>
            <a:endParaRPr lang="ja-JP" altLang="en-US" sz="1900">
              <a:latin typeface="UD デジタル 教科書体 N-R"/>
              <a:ea typeface="UD デジタル 教科書体 N-R"/>
            </a:endParaRPr>
          </a:p>
          <a:p>
            <a:pPr>
              <a:defRPr lang="ja-JP" altLang="en-US"/>
            </a:pPr>
            <a:endParaRPr lang="ja-JP" altLang="en-US" sz="1900">
              <a:latin typeface="UD デジタル 教科書体 N-R"/>
              <a:ea typeface="UD デジタル 教科書体 N-R"/>
            </a:endParaRPr>
          </a:p>
          <a:p>
            <a:pPr>
              <a:defRPr lang="ja-JP" altLang="en-US"/>
            </a:pPr>
            <a:r>
              <a:rPr lang="ja-JP" altLang="en-US" sz="1900">
                <a:latin typeface="UD デジタル 教科書体 N-B"/>
                <a:ea typeface="UD デジタル 教科書体 N-B"/>
              </a:rPr>
              <a:t>●青少年団体</a:t>
            </a:r>
            <a:r>
              <a:rPr lang="ja-JP" altLang="en-US" sz="1900">
                <a:latin typeface="UD デジタル 教科書体 N-B"/>
                <a:ea typeface="UD デジタル 教科書体 N-B"/>
              </a:rPr>
              <a:t>の登録要件の変更について</a:t>
            </a:r>
            <a:endParaRPr lang="ja-JP" altLang="en-US" sz="1900">
              <a:latin typeface="UD デジタル 教科書体 N-B"/>
              <a:ea typeface="UD デジタル 教科書体 N-B"/>
            </a:endParaRPr>
          </a:p>
          <a:p>
            <a:pPr>
              <a:defRPr lang="ja-JP" altLang="en-US"/>
            </a:pPr>
            <a:r>
              <a:rPr lang="ja-JP" altLang="en-US" sz="1900">
                <a:latin typeface="UD デジタル 教科書体 N-R"/>
                <a:ea typeface="UD デジタル 教科書体 N-R"/>
              </a:rPr>
              <a:t>　</a:t>
            </a:r>
            <a:r>
              <a:rPr lang="ja-JP" altLang="en-US" sz="1900">
                <a:latin typeface="UD デジタル 教科書体 N-R"/>
                <a:ea typeface="UD デジタル 教科書体 N-R"/>
              </a:rPr>
              <a:t>・</a:t>
            </a:r>
            <a:r>
              <a:rPr lang="ja-JP" altLang="en-US" sz="1900">
                <a:latin typeface="UD デジタル 教科書体 N-R"/>
                <a:ea typeface="UD デジタル 教科書体 N-R"/>
              </a:rPr>
              <a:t>青少年団体は令和８年４月より、代表者を除く会員の８割以上を18歳以下</a:t>
            </a:r>
            <a:br>
              <a:rPr lang="ja-JP" altLang="en-US" sz="1900">
                <a:latin typeface="UD デジタル 教科書体 N-R"/>
                <a:ea typeface="UD デジタル 教科書体 N-R"/>
              </a:rPr>
            </a:br>
            <a:r>
              <a:rPr lang="ja-JP" altLang="en-US" sz="1900">
                <a:latin typeface="UD デジタル 教科書体 N-R"/>
                <a:ea typeface="UD デジタル 教科書体 N-R"/>
              </a:rPr>
              <a:t>　</a:t>
            </a:r>
            <a:r>
              <a:rPr lang="ja-JP" altLang="en-US" sz="1900">
                <a:latin typeface="UD デジタル 教科書体 N-R"/>
                <a:ea typeface="UD デジタル 教科書体 N-R"/>
              </a:rPr>
              <a:t>の者が</a:t>
            </a:r>
            <a:r>
              <a:rPr lang="ja-JP" altLang="en-US" sz="1900">
                <a:latin typeface="UD デジタル 教科書体 N-R"/>
                <a:ea typeface="UD デジタル 教科書体 N-R"/>
              </a:rPr>
              <a:t>占める団体が対象になります。</a:t>
            </a:r>
            <a:endParaRPr lang="ja-JP" altLang="en-US" sz="1900">
              <a:latin typeface="UD デジタル 教科書体 N-R"/>
              <a:ea typeface="UD デジタル 教科書体 N-R"/>
            </a:endParaRPr>
          </a:p>
        </p:txBody>
      </p:sp>
      <p:sp>
        <p:nvSpPr>
          <p:cNvPr id="1300" name="テキスト 183"/>
          <p:cNvSpPr txBox="1"/>
          <p:nvPr/>
        </p:nvSpPr>
        <p:spPr>
          <a:xfrm>
            <a:off x="8634140" y="4805839"/>
            <a:ext cx="509860" cy="337661"/>
          </a:xfrm>
          <a:prstGeom prst="rect">
            <a:avLst/>
          </a:prstGeom>
        </p:spPr>
        <p:txBody>
          <a:bodyPr wrap="square">
            <a:spAutoFit/>
          </a:bodyPr>
          <a:p>
            <a:pPr algn="r">
              <a:defRPr lang="ja-JP" altLang="en-US"/>
            </a:pPr>
            <a:r>
              <a:rPr lang="ja-JP" altLang="en-US" sz="1600"/>
              <a:t>19</a:t>
            </a:r>
            <a:endParaRPr lang="ja-JP"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306" name="四角形 40"/>
          <p:cNvSpPr/>
          <p:nvPr/>
        </p:nvSpPr>
        <p:spPr>
          <a:xfrm>
            <a:off x="-109481" y="0"/>
            <a:ext cx="9360000" cy="120375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307" name="テキスト 41"/>
          <p:cNvSpPr txBox="1"/>
          <p:nvPr/>
        </p:nvSpPr>
        <p:spPr>
          <a:xfrm>
            <a:off x="251619" y="248379"/>
            <a:ext cx="8137241" cy="706993"/>
          </a:xfrm>
          <a:prstGeom prst="rect">
            <a:avLst/>
          </a:prstGeom>
        </p:spPr>
        <p:txBody>
          <a:bodyPr wrap="square">
            <a:spAutoFit/>
          </a:bodyPr>
          <a:p>
            <a:pPr>
              <a:defRPr lang="ja-JP" altLang="en-US"/>
            </a:pPr>
            <a:r>
              <a:rPr lang="ja-JP" altLang="en-US" sz="4000">
                <a:latin typeface="UD デジタル 教科書体 N-B"/>
                <a:ea typeface="UD デジタル 教科書体 N-B"/>
              </a:rPr>
              <a:t>３団体登録について</a:t>
            </a:r>
            <a:endParaRPr lang="ja-JP" altLang="en-US">
              <a:latin typeface="UD デジタル 教科書体 N-B"/>
              <a:ea typeface="UD デジタル 教科書体 N-B"/>
            </a:endParaRPr>
          </a:p>
        </p:txBody>
      </p:sp>
      <p:sp>
        <p:nvSpPr>
          <p:cNvPr id="1308" name="テキスト 59"/>
          <p:cNvSpPr txBox="1"/>
          <p:nvPr/>
        </p:nvSpPr>
        <p:spPr>
          <a:xfrm>
            <a:off x="131022" y="1347750"/>
            <a:ext cx="8878995" cy="3169206"/>
          </a:xfrm>
          <a:prstGeom prst="rect">
            <a:avLst/>
          </a:prstGeom>
        </p:spPr>
        <p:txBody>
          <a:bodyPr wrap="square">
            <a:spAutoFit/>
          </a:bodyPr>
          <a:p>
            <a:pPr>
              <a:defRPr lang="ja-JP" altLang="en-US"/>
            </a:pPr>
            <a:r>
              <a:rPr lang="ja-JP" altLang="en-US" sz="2000">
                <a:latin typeface="UD デジタル 教科書体 N-R"/>
                <a:ea typeface="UD デジタル 教科書体 N-R"/>
              </a:rPr>
              <a:t>●</a:t>
            </a:r>
            <a:r>
              <a:rPr lang="ja-JP" altLang="en-US" sz="2000">
                <a:latin typeface="UD デジタル 教科書体 N-B"/>
                <a:ea typeface="UD デジタル 教科書体 N-B"/>
              </a:rPr>
              <a:t>システムサポート会の実施</a:t>
            </a:r>
            <a:endParaRPr lang="ja-JP" altLang="en-US" sz="2000">
              <a:latin typeface="UD デジタル 教科書体 N-B"/>
              <a:ea typeface="UD デジタル 教科書体 N-B"/>
            </a:endParaRPr>
          </a:p>
          <a:p>
            <a:pPr>
              <a:defRPr lang="ja-JP" altLang="en-US"/>
            </a:pPr>
            <a:r>
              <a:rPr lang="ja-JP" altLang="en-US" sz="2000">
                <a:latin typeface="UD デジタル 教科書体 N-R"/>
                <a:ea typeface="UD デジタル 教科書体 N-R"/>
              </a:rPr>
              <a:t>　</a:t>
            </a:r>
            <a:r>
              <a:rPr lang="ja-JP" altLang="en-US" sz="2000">
                <a:latin typeface="UD デジタル 教科書体 N-R"/>
                <a:ea typeface="UD デジタル 教科書体 N-R"/>
              </a:rPr>
              <a:t>キャッシュレス決済の利用開始や、団体登録の更新に伴い、９月から11月にかけて実施していたシステムサポート会を１月以降にも実施します。</a:t>
            </a:r>
            <a:endParaRPr lang="ja-JP" altLang="en-US" sz="20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　</a:t>
            </a:r>
            <a:r>
              <a:rPr lang="ja-JP" altLang="en-US" sz="2000">
                <a:latin typeface="UD デジタル 教科書体 N-R"/>
                <a:ea typeface="UD デジタル 教科書体 N-R"/>
              </a:rPr>
              <a:t>日程・会場の詳細は、</a:t>
            </a:r>
            <a:r>
              <a:rPr lang="ja-JP" altLang="en-US" sz="2000">
                <a:latin typeface="UD デジタル 教科書体 N-R"/>
                <a:ea typeface="UD デジタル 教科書体 N-R"/>
              </a:rPr>
              <a:t>各館への</a:t>
            </a:r>
            <a:r>
              <a:rPr lang="ja-JP" altLang="en-US" sz="2000">
                <a:latin typeface="UD デジタル 教科書体 N-R"/>
                <a:ea typeface="UD デジタル 教科書体 N-R"/>
              </a:rPr>
              <a:t>掲示</a:t>
            </a:r>
            <a:r>
              <a:rPr lang="ja-JP" altLang="en-US" sz="2000">
                <a:latin typeface="UD デジタル 教科書体 N-R"/>
                <a:ea typeface="UD デジタル 教科書体 N-R"/>
              </a:rPr>
              <a:t>、</a:t>
            </a:r>
            <a:r>
              <a:rPr lang="ja-JP" altLang="en-US" sz="2000">
                <a:latin typeface="UD デジタル 教科書体 N-R"/>
                <a:ea typeface="UD デジタル 教科書体 N-R"/>
              </a:rPr>
              <a:t>施設予約システムトップページの</a:t>
            </a:r>
            <a:br>
              <a:rPr lang="ja-JP" altLang="en-US" sz="2000">
                <a:latin typeface="UD デジタル 教科書体 N-R"/>
                <a:ea typeface="UD デジタル 教科書体 N-R"/>
              </a:rPr>
            </a:br>
            <a:r>
              <a:rPr lang="ja-JP" altLang="en-US" sz="2000">
                <a:latin typeface="UD デジタル 教科書体 N-R"/>
                <a:ea typeface="UD デジタル 教科書体 N-R"/>
              </a:rPr>
              <a:t>お知らせ等への掲載を予定しております。</a:t>
            </a:r>
            <a:endParaRPr lang="ja-JP" altLang="en-US">
              <a:latin typeface="UD デジタル 教科書体 N-R"/>
              <a:ea typeface="UD デジタル 教科書体 N-R"/>
            </a:endParaRPr>
          </a:p>
          <a:p>
            <a:pPr>
              <a:defRPr lang="ja-JP" altLang="en-US"/>
            </a:pPr>
            <a:endParaRPr lang="ja-JP" altLang="en-US" sz="20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a:t>
            </a:r>
            <a:r>
              <a:rPr lang="ja-JP" altLang="en-US" sz="2000">
                <a:latin typeface="UD デジタル 教科書体 N-R"/>
                <a:ea typeface="UD デジタル 教科書体 N-R"/>
              </a:rPr>
              <a:t>１</a:t>
            </a:r>
            <a:r>
              <a:rPr lang="ja-JP" altLang="en-US" sz="2000">
                <a:latin typeface="UD デジタル 教科書体 N-R"/>
                <a:ea typeface="UD デジタル 教科書体 N-R"/>
              </a:rPr>
              <a:t>月</a:t>
            </a:r>
            <a:r>
              <a:rPr lang="ja-JP" altLang="en-US" sz="2000">
                <a:latin typeface="UD デジタル 教科書体 N-R"/>
                <a:ea typeface="UD デジタル 教科書体 N-R"/>
              </a:rPr>
              <a:t>は</a:t>
            </a:r>
            <a:r>
              <a:rPr lang="ja-JP" altLang="en-US" sz="2000">
                <a:latin typeface="UD デジタル 教科書体 N-R"/>
                <a:ea typeface="UD デジタル 教科書体 N-R"/>
              </a:rPr>
              <a:t>社会教育関係団体・体育施設利用団体・地域地区セン</a:t>
            </a:r>
            <a:r>
              <a:rPr lang="ja-JP" altLang="en-US" sz="2000">
                <a:latin typeface="UD デジタル 教科書体 N-R"/>
                <a:ea typeface="UD デジタル 教科書体 N-R"/>
              </a:rPr>
              <a:t>ター利用団</a:t>
            </a:r>
            <a:r>
              <a:rPr lang="ja-JP" altLang="en-US" sz="2000">
                <a:latin typeface="UD デジタル 教科書体 N-R"/>
                <a:ea typeface="UD デジタル 教科書体 N-R"/>
              </a:rPr>
              <a:t>体向けの団体登録・更新のサポートを優先して行います。</a:t>
            </a:r>
            <a:endParaRPr lang="ja-JP" altLang="en-US" sz="20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　</a:t>
            </a:r>
            <a:r>
              <a:rPr lang="ja-JP" altLang="en-US" sz="2000">
                <a:latin typeface="UD デジタル 教科書体 N-R"/>
                <a:ea typeface="UD デジタル 教科書体 N-R"/>
              </a:rPr>
              <a:t>抽選</a:t>
            </a:r>
            <a:r>
              <a:rPr lang="ja-JP" altLang="en-US" sz="2000">
                <a:latin typeface="UD デジタル 教科書体 N-R"/>
                <a:ea typeface="UD デジタル 教科書体 N-R"/>
              </a:rPr>
              <a:t>や予約等の通常のシステムサポートをご希望の方は２月以降のご利</a:t>
            </a:r>
            <a:r>
              <a:rPr lang="ja-JP" altLang="en-US" sz="2000">
                <a:latin typeface="UD デジタル 教科書体 N-R"/>
                <a:ea typeface="UD デジタル 教科書体 N-R"/>
              </a:rPr>
              <a:t>用をご検討ください。</a:t>
            </a:r>
            <a:endParaRPr lang="ja-JP" altLang="en-US" sz="2000">
              <a:latin typeface="UD デジタル 教科書体 N-R"/>
              <a:ea typeface="UD デジタル 教科書体 N-R"/>
            </a:endParaRPr>
          </a:p>
        </p:txBody>
      </p:sp>
      <p:sp>
        <p:nvSpPr>
          <p:cNvPr id="1309" name="テキスト 184"/>
          <p:cNvSpPr txBox="1"/>
          <p:nvPr/>
        </p:nvSpPr>
        <p:spPr>
          <a:xfrm>
            <a:off x="8634140" y="4805839"/>
            <a:ext cx="509860" cy="337661"/>
          </a:xfrm>
          <a:prstGeom prst="rect">
            <a:avLst/>
          </a:prstGeom>
        </p:spPr>
        <p:txBody>
          <a:bodyPr wrap="square">
            <a:spAutoFit/>
          </a:bodyPr>
          <a:p>
            <a:pPr algn="r">
              <a:defRPr lang="ja-JP" altLang="en-US"/>
            </a:pPr>
            <a:r>
              <a:rPr lang="ja-JP" altLang="en-US" sz="1600"/>
              <a:t>20</a:t>
            </a:r>
            <a:endParaRPr lang="ja-JP"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315" name="四角形 40"/>
          <p:cNvSpPr/>
          <p:nvPr/>
        </p:nvSpPr>
        <p:spPr>
          <a:xfrm>
            <a:off x="-109480" y="0"/>
            <a:ext cx="9360000" cy="5233314"/>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316" name="テキスト 54"/>
          <p:cNvSpPr txBox="1"/>
          <p:nvPr/>
        </p:nvSpPr>
        <p:spPr>
          <a:xfrm>
            <a:off x="-116944" y="2016939"/>
            <a:ext cx="9374930" cy="1199436"/>
          </a:xfrm>
          <a:prstGeom prst="rect">
            <a:avLst/>
          </a:prstGeom>
        </p:spPr>
        <p:txBody>
          <a:bodyPr wrap="square">
            <a:spAutoFit/>
          </a:bodyPr>
          <a:p>
            <a:pPr>
              <a:defRPr lang="ja-JP" altLang="en-US"/>
            </a:pPr>
            <a:r>
              <a:rPr lang="ja-JP" altLang="en-US" sz="7200">
                <a:latin typeface="UD デジタル 教科書体 N-B"/>
                <a:ea typeface="UD デジタル 教科書体 N-B"/>
              </a:rPr>
              <a:t>公民館からのお知らせ</a:t>
            </a:r>
            <a:endParaRPr lang="ja-JP" altLang="en-US">
              <a:latin typeface="UD デジタル 教科書体 N-B"/>
              <a:ea typeface="UD デジタル 教科書体 N-B"/>
            </a:endParaRPr>
          </a:p>
        </p:txBody>
      </p:sp>
      <p:sp>
        <p:nvSpPr>
          <p:cNvPr id="1317" name="テキスト 185"/>
          <p:cNvSpPr txBox="1"/>
          <p:nvPr/>
        </p:nvSpPr>
        <p:spPr>
          <a:xfrm>
            <a:off x="8740660" y="4895653"/>
            <a:ext cx="509860" cy="337661"/>
          </a:xfrm>
          <a:prstGeom prst="rect">
            <a:avLst/>
          </a:prstGeom>
        </p:spPr>
        <p:txBody>
          <a:bodyPr wrap="square">
            <a:spAutoFit/>
          </a:bodyPr>
          <a:p>
            <a:pPr algn="r">
              <a:defRPr lang="ja-JP" altLang="en-US"/>
            </a:pPr>
            <a:r>
              <a:rPr lang="ja-JP" altLang="en-US" sz="1600"/>
              <a:t>21</a:t>
            </a:r>
            <a:endParaRPr lang="ja-JP"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323" name="四角形 40"/>
          <p:cNvSpPr/>
          <p:nvPr/>
        </p:nvSpPr>
        <p:spPr>
          <a:xfrm>
            <a:off x="-109481" y="0"/>
            <a:ext cx="9360000" cy="120375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324" name="テキスト 41"/>
          <p:cNvSpPr txBox="1"/>
          <p:nvPr/>
        </p:nvSpPr>
        <p:spPr>
          <a:xfrm>
            <a:off x="251619" y="248379"/>
            <a:ext cx="8137241" cy="706993"/>
          </a:xfrm>
          <a:prstGeom prst="rect">
            <a:avLst/>
          </a:prstGeom>
        </p:spPr>
        <p:txBody>
          <a:bodyPr wrap="square">
            <a:spAutoFit/>
          </a:bodyPr>
          <a:p>
            <a:pPr>
              <a:defRPr lang="ja-JP" altLang="en-US"/>
            </a:pPr>
            <a:r>
              <a:rPr lang="ja-JP" altLang="en-US" sz="4000">
                <a:latin typeface="UD デジタル 教科書体 N-B"/>
                <a:ea typeface="UD デジタル 教科書体 N-B"/>
              </a:rPr>
              <a:t>４公民館からのお知らせ</a:t>
            </a:r>
            <a:endParaRPr lang="ja-JP" altLang="en-US">
              <a:latin typeface="UD デジタル 教科書体 N-B"/>
              <a:ea typeface="UD デジタル 教科書体 N-B"/>
            </a:endParaRPr>
          </a:p>
        </p:txBody>
      </p:sp>
      <p:sp>
        <p:nvSpPr>
          <p:cNvPr id="1325" name="テキスト 59"/>
          <p:cNvSpPr txBox="1"/>
          <p:nvPr/>
        </p:nvSpPr>
        <p:spPr>
          <a:xfrm>
            <a:off x="87722" y="1268291"/>
            <a:ext cx="8965595" cy="3723203"/>
          </a:xfrm>
          <a:prstGeom prst="rect">
            <a:avLst/>
          </a:prstGeom>
        </p:spPr>
        <p:txBody>
          <a:bodyPr wrap="square">
            <a:spAutoFit/>
          </a:bodyPr>
          <a:p>
            <a:pPr>
              <a:defRPr lang="ja-JP" altLang="en-US"/>
            </a:pPr>
            <a:r>
              <a:rPr lang="ja-JP" altLang="en-US" sz="2000">
                <a:latin typeface="UD デジタル 教科書体 N-B"/>
                <a:ea typeface="UD デジタル 教科書体 N-B"/>
              </a:rPr>
              <a:t>●特別申請について</a:t>
            </a:r>
            <a:endParaRPr lang="ja-JP" altLang="en-US" sz="2000">
              <a:latin typeface="UD デジタル 教科書体 N-B"/>
              <a:ea typeface="UD デジタル 教科書体 N-B"/>
            </a:endParaRPr>
          </a:p>
          <a:p>
            <a:pPr>
              <a:defRPr lang="ja-JP" altLang="en-US"/>
            </a:pPr>
            <a:r>
              <a:rPr lang="ja-JP" altLang="en-US" sz="2000">
                <a:latin typeface="UD デジタル 教科書体 N-R"/>
                <a:ea typeface="UD デジタル 教科書体 N-R"/>
              </a:rPr>
              <a:t>　６か月前特別申請（西河原公民館多目的ホールのみ）、３か月前特別申請は共に市民に広く開かれたイベントを対象とした制度です。</a:t>
            </a:r>
            <a:endParaRPr lang="ja-JP" altLang="en-US" sz="20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　団体内での練習や、会員以外の参加を想定しないイベント等、制度の趣旨にそぐわない利用目的の場合、申請は受け付けられませんので、</a:t>
            </a:r>
            <a:r>
              <a:rPr lang="ja-JP" altLang="en-US" sz="2000">
                <a:latin typeface="UD デジタル 教科書体 N-R"/>
                <a:ea typeface="UD デジタル 教科書体 N-R"/>
              </a:rPr>
              <a:t>通常の予約をご利用ください。</a:t>
            </a:r>
            <a:endParaRPr lang="ja-JP" altLang="en-US" sz="2000">
              <a:latin typeface="UD デジタル 教科書体 N-R"/>
              <a:ea typeface="UD デジタル 教科書体 N-R"/>
            </a:endParaRPr>
          </a:p>
          <a:p>
            <a:pPr>
              <a:defRPr lang="ja-JP" altLang="en-US"/>
            </a:pPr>
            <a:endParaRPr lang="ja-JP" altLang="en-US" sz="2000">
              <a:latin typeface="UD デジタル 教科書体 N-R"/>
              <a:ea typeface="UD デジタル 教科書体 N-R"/>
            </a:endParaRPr>
          </a:p>
          <a:p>
            <a:pPr>
              <a:defRPr lang="ja-JP" altLang="en-US"/>
            </a:pPr>
            <a:r>
              <a:rPr lang="ja-JP" altLang="en-US" sz="2000">
                <a:latin typeface="UD デジタル 教科書体 N-B"/>
                <a:ea typeface="UD デジタル 教科書体 N-B"/>
              </a:rPr>
              <a:t>●施設・備品等の破損について</a:t>
            </a:r>
            <a:endParaRPr lang="ja-JP" altLang="en-US" sz="2000">
              <a:latin typeface="UD デジタル 教科書体 N-B"/>
              <a:ea typeface="UD デジタル 教科書体 N-B"/>
            </a:endParaRPr>
          </a:p>
          <a:p>
            <a:pPr>
              <a:defRPr lang="ja-JP" altLang="en-US"/>
            </a:pPr>
            <a:r>
              <a:rPr lang="ja-JP" altLang="en-US" sz="2000">
                <a:latin typeface="UD デジタル 教科書体 N-R"/>
                <a:ea typeface="UD デジタル 教科書体 N-R"/>
              </a:rPr>
              <a:t>　</a:t>
            </a:r>
            <a:r>
              <a:rPr lang="ja-JP" altLang="en-US" sz="2000">
                <a:latin typeface="UD デジタル 教科書体 N-R"/>
                <a:ea typeface="UD デジタル 教科書体 N-R"/>
              </a:rPr>
              <a:t>施設・備品等を破損してしまった場合、破損した時点で</a:t>
            </a:r>
            <a:r>
              <a:rPr lang="ja-JP" altLang="en-US" sz="2000">
                <a:latin typeface="UD デジタル 教科書体 N-R"/>
                <a:ea typeface="UD デジタル 教科書体 N-R"/>
              </a:rPr>
              <a:t>必ず窓口にご報告ください。</a:t>
            </a:r>
            <a:endParaRPr lang="ja-JP" altLang="en-US" sz="2000">
              <a:latin typeface="UD デジタル 教科書体 N-R"/>
              <a:ea typeface="UD デジタル 教科書体 N-R"/>
            </a:endParaRPr>
          </a:p>
          <a:p>
            <a:pPr>
              <a:defRPr lang="ja-JP" altLang="en-US"/>
            </a:pPr>
            <a:endParaRPr lang="ja-JP" altLang="en-US">
              <a:latin typeface="UD デジタル 教科書体 N-R"/>
              <a:ea typeface="UD デジタル 教科書体 N-R"/>
            </a:endParaRPr>
          </a:p>
          <a:p>
            <a:pPr>
              <a:defRPr lang="ja-JP" altLang="en-US"/>
            </a:pPr>
            <a:r>
              <a:rPr lang="ja-JP" altLang="en-US">
                <a:latin typeface="UD デジタル 教科書体 N-R"/>
                <a:ea typeface="UD デジタル 教科書体 N-R"/>
              </a:rPr>
              <a:t>　</a:t>
            </a:r>
            <a:endParaRPr lang="ja-JP" altLang="en-US">
              <a:latin typeface="UD デジタル 教科書体 N-R"/>
              <a:ea typeface="UD デジタル 教科書体 N-R"/>
            </a:endParaRPr>
          </a:p>
        </p:txBody>
      </p:sp>
      <p:sp>
        <p:nvSpPr>
          <p:cNvPr id="1326" name="テキスト 186"/>
          <p:cNvSpPr txBox="1"/>
          <p:nvPr/>
        </p:nvSpPr>
        <p:spPr>
          <a:xfrm>
            <a:off x="8634140" y="4805839"/>
            <a:ext cx="509860" cy="368439"/>
          </a:xfrm>
          <a:prstGeom prst="rect">
            <a:avLst/>
          </a:prstGeom>
        </p:spPr>
        <p:txBody>
          <a:bodyPr wrap="square">
            <a:spAutoFit/>
          </a:bodyPr>
          <a:p>
            <a:pPr algn="r">
              <a:defRPr lang="ja-JP" altLang="en-US"/>
            </a:pPr>
            <a:r>
              <a:rPr lang="ja-JP" altLang="en-US"/>
              <a:t>22</a:t>
            </a:r>
            <a:endParaRPr lang="ja-JP"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128" name="四角形 40"/>
          <p:cNvSpPr/>
          <p:nvPr/>
        </p:nvSpPr>
        <p:spPr>
          <a:xfrm>
            <a:off x="-109480" y="0"/>
            <a:ext cx="9360000" cy="5233314"/>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29" name="テキスト 54"/>
          <p:cNvSpPr txBox="1"/>
          <p:nvPr/>
        </p:nvSpPr>
        <p:spPr>
          <a:xfrm>
            <a:off x="309695" y="908944"/>
            <a:ext cx="8521652" cy="3415427"/>
          </a:xfrm>
          <a:prstGeom prst="rect">
            <a:avLst/>
          </a:prstGeom>
        </p:spPr>
        <p:txBody>
          <a:bodyPr wrap="square">
            <a:spAutoFit/>
          </a:bodyPr>
          <a:p>
            <a:pPr>
              <a:defRPr lang="ja-JP" altLang="en-US"/>
            </a:pPr>
            <a:r>
              <a:rPr lang="ja-JP" altLang="en-US" sz="7200">
                <a:latin typeface="UD デジタル 教科書体 N-B"/>
                <a:ea typeface="UD デジタル 教科書体 N-B"/>
              </a:rPr>
              <a:t>施設予約システムで利用可能となる施設の拡充等について</a:t>
            </a:r>
            <a:endParaRPr lang="ja-JP" altLang="en-US">
              <a:latin typeface="UD デジタル 教科書体 N-B"/>
              <a:ea typeface="UD デジタル 教科書体 N-B"/>
            </a:endParaRPr>
          </a:p>
        </p:txBody>
      </p:sp>
      <p:sp>
        <p:nvSpPr>
          <p:cNvPr id="1130" name="テキスト 165"/>
          <p:cNvSpPr txBox="1"/>
          <p:nvPr/>
        </p:nvSpPr>
        <p:spPr>
          <a:xfrm>
            <a:off x="8960207" y="4864875"/>
            <a:ext cx="290313" cy="368439"/>
          </a:xfrm>
          <a:prstGeom prst="rect">
            <a:avLst/>
          </a:prstGeom>
        </p:spPr>
        <p:txBody>
          <a:bodyPr wrap="square">
            <a:spAutoFit/>
          </a:bodyPr>
          <a:p>
            <a:pPr>
              <a:defRPr lang="ja-JP" altLang="en-US"/>
            </a:pPr>
            <a:r>
              <a:rPr lang="ja-JP" altLang="en-US"/>
              <a:t>2</a:t>
            </a:r>
            <a:endParaRPr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136" name="四角形 40"/>
          <p:cNvSpPr/>
          <p:nvPr/>
        </p:nvSpPr>
        <p:spPr>
          <a:xfrm>
            <a:off x="-109481" y="0"/>
            <a:ext cx="9360000" cy="120375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37" name="テキスト 41"/>
          <p:cNvSpPr txBox="1"/>
          <p:nvPr/>
        </p:nvSpPr>
        <p:spPr>
          <a:xfrm>
            <a:off x="251493" y="248379"/>
            <a:ext cx="8350256" cy="706993"/>
          </a:xfrm>
          <a:prstGeom prst="rect">
            <a:avLst/>
          </a:prstGeom>
        </p:spPr>
        <p:txBody>
          <a:bodyPr wrap="square">
            <a:spAutoFit/>
          </a:bodyPr>
          <a:p>
            <a:pPr algn="l">
              <a:defRPr lang="ja-JP" altLang="en-US"/>
            </a:pPr>
            <a:r>
              <a:rPr lang="ja-JP" altLang="en-US" sz="4000">
                <a:latin typeface="UD デジタル 教科書体 N-B"/>
                <a:ea typeface="UD デジタル 教科書体 N-B"/>
              </a:rPr>
              <a:t>１-①</a:t>
            </a:r>
            <a:endParaRPr lang="ja-JP" altLang="en-US" sz="4000">
              <a:latin typeface="UD デジタル 教科書体 N-B"/>
              <a:ea typeface="UD デジタル 教科書体 N-B"/>
            </a:endParaRPr>
          </a:p>
        </p:txBody>
      </p:sp>
      <p:sp>
        <p:nvSpPr>
          <p:cNvPr id="1138" name="テキスト 55"/>
          <p:cNvSpPr txBox="1"/>
          <p:nvPr/>
        </p:nvSpPr>
        <p:spPr>
          <a:xfrm>
            <a:off x="107500" y="1275906"/>
            <a:ext cx="9032026" cy="3600093"/>
          </a:xfrm>
          <a:prstGeom prst="rect">
            <a:avLst/>
          </a:prstGeom>
        </p:spPr>
        <p:txBody>
          <a:bodyPr wrap="square">
            <a:spAutoFit/>
          </a:bodyPr>
          <a:p>
            <a:pPr>
              <a:defRPr lang="ja-JP" altLang="en-US"/>
            </a:pPr>
            <a:r>
              <a:rPr lang="ja-JP" altLang="en-US" sz="1900">
                <a:latin typeface="UD デジタル 教科書体 N-R"/>
                <a:ea typeface="UD デジタル 教科書体 N-R"/>
              </a:rPr>
              <a:t>各地域地区センター・体育施設・学校施設が施設予約システムに加わります。</a:t>
            </a:r>
            <a:endParaRPr lang="ja-JP" altLang="en-US" sz="1900">
              <a:latin typeface="UD デジタル 教科書体 N-R"/>
              <a:ea typeface="UD デジタル 教科書体 N-R"/>
            </a:endParaRPr>
          </a:p>
          <a:p>
            <a:pPr>
              <a:defRPr lang="ja-JP" altLang="en-US"/>
            </a:pPr>
            <a:r>
              <a:rPr lang="ja-JP" altLang="en-US" sz="1900">
                <a:latin typeface="UD デジタル 教科書体 N-R"/>
                <a:ea typeface="UD デジタル 教科書体 N-R"/>
              </a:rPr>
              <a:t>それに伴い、現在の登録（公民館利用団体、社会教育関係団体）で以下の施設の</a:t>
            </a:r>
            <a:r>
              <a:rPr lang="ja-JP" altLang="en-US" sz="1900" u="wavy">
                <a:latin typeface="UD デジタル 教科書体 N-R"/>
                <a:ea typeface="UD デジタル 教科書体 N-R"/>
              </a:rPr>
              <a:t>一般予約</a:t>
            </a:r>
            <a:r>
              <a:rPr lang="ja-JP" altLang="en-US" sz="1900" u="none">
                <a:latin typeface="UD デジタル 教科書体 N-R"/>
                <a:ea typeface="UD デジタル 教科書体 N-R"/>
              </a:rPr>
              <a:t>（２か月前の12日から先着順）</a:t>
            </a:r>
            <a:r>
              <a:rPr lang="ja-JP" altLang="en-US" sz="1900">
                <a:latin typeface="UD デジタル 教科書体 N-R"/>
                <a:ea typeface="UD デジタル 教科書体 N-R"/>
              </a:rPr>
              <a:t>が可能になります。</a:t>
            </a:r>
            <a:endParaRPr lang="ja-JP" altLang="en-US" sz="1900">
              <a:latin typeface="UD デジタル 教科書体 N-R"/>
              <a:ea typeface="UD デジタル 教科書体 N-R"/>
            </a:endParaRPr>
          </a:p>
          <a:p>
            <a:pPr>
              <a:defRPr lang="ja-JP" altLang="en-US"/>
            </a:pPr>
            <a:endParaRPr lang="ja-JP" altLang="en-US" sz="1800">
              <a:latin typeface="UD デジタル 教科書体 N-R"/>
              <a:ea typeface="UD デジタル 教科書体 N-R"/>
            </a:endParaRPr>
          </a:p>
          <a:p>
            <a:pPr>
              <a:defRPr lang="ja-JP" altLang="en-US"/>
            </a:pPr>
            <a:r>
              <a:rPr lang="ja-JP" altLang="en-US" sz="2000">
                <a:latin typeface="UD デジタル 教科書体 N-B"/>
                <a:ea typeface="UD デジタル 教科書体 N-B"/>
              </a:rPr>
              <a:t>●施設予約システムで新たに予約が可能になる施設（全22施設）</a:t>
            </a:r>
            <a:endParaRPr lang="ja-JP" altLang="en-US" sz="1800">
              <a:latin typeface="UD デジタル 教科書体 N-B"/>
              <a:ea typeface="UD デジタル 教科書体 N-B"/>
            </a:endParaRPr>
          </a:p>
          <a:p>
            <a:pPr>
              <a:defRPr lang="ja-JP" altLang="en-US"/>
            </a:pPr>
            <a:r>
              <a:rPr lang="ja-JP" altLang="en-US" sz="1800">
                <a:latin typeface="UD デジタル 教科書体 N-R"/>
                <a:ea typeface="UD デジタル 教科書体 N-R"/>
              </a:rPr>
              <a:t>　</a:t>
            </a:r>
            <a:r>
              <a:rPr lang="ja-JP" altLang="en-US" sz="1900">
                <a:latin typeface="UD デジタル 教科書体 N-R"/>
                <a:ea typeface="UD デジタル 教科書体 N-R"/>
              </a:rPr>
              <a:t>・岩戸地域センター　・上和泉地域センター　・南部地域センター</a:t>
            </a:r>
            <a:endParaRPr lang="ja-JP" altLang="en-US" sz="1900">
              <a:latin typeface="UD デジタル 教科書体 N-R"/>
              <a:ea typeface="UD デジタル 教科書体 N-R"/>
            </a:endParaRPr>
          </a:p>
          <a:p>
            <a:pPr>
              <a:defRPr lang="ja-JP" altLang="en-US"/>
            </a:pPr>
            <a:r>
              <a:rPr lang="ja-JP" altLang="en-US" sz="1900">
                <a:latin typeface="UD デジタル 教科書体 N-R"/>
                <a:ea typeface="UD デジタル 教科書体 N-R"/>
              </a:rPr>
              <a:t>　・野川地域センター　・和泉多摩川地区センター　・根川地区センター</a:t>
            </a:r>
            <a:endParaRPr lang="ja-JP" altLang="en-US" sz="1900">
              <a:latin typeface="UD デジタル 教科書体 N-R"/>
              <a:ea typeface="UD デジタル 教科書体 N-R"/>
            </a:endParaRPr>
          </a:p>
          <a:p>
            <a:pPr>
              <a:defRPr lang="ja-JP" altLang="en-US"/>
            </a:pPr>
            <a:r>
              <a:rPr lang="ja-JP" altLang="en-US" sz="1900">
                <a:latin typeface="UD デジタル 教科書体 N-R"/>
                <a:ea typeface="UD デジタル 教科書体 N-R"/>
              </a:rPr>
              <a:t>　・谷戸橋地区センター　・市民総合体育館（令和８年９月末まで改修中）</a:t>
            </a:r>
            <a:endParaRPr lang="ja-JP" altLang="en-US" sz="1900">
              <a:latin typeface="UD デジタル 教科書体 N-R"/>
              <a:ea typeface="UD デジタル 教科書体 N-R"/>
            </a:endParaRPr>
          </a:p>
          <a:p>
            <a:pPr>
              <a:defRPr lang="ja-JP" altLang="en-US"/>
            </a:pPr>
            <a:r>
              <a:rPr lang="ja-JP" altLang="en-US" sz="1900">
                <a:latin typeface="UD デジタル 教科書体 N-R"/>
                <a:ea typeface="UD デジタル 教科書体 N-R"/>
              </a:rPr>
              <a:t>　・西和泉体育館　・市民グランド　・多摩川緑地公園グランド</a:t>
            </a:r>
            <a:endParaRPr lang="ja-JP" altLang="en-US" sz="1900">
              <a:latin typeface="UD デジタル 教科書体 N-R"/>
              <a:ea typeface="UD デジタル 教科書体 N-R"/>
            </a:endParaRPr>
          </a:p>
          <a:p>
            <a:pPr>
              <a:defRPr lang="ja-JP" altLang="en-US"/>
            </a:pPr>
            <a:r>
              <a:rPr lang="ja-JP" altLang="en-US" sz="1900">
                <a:latin typeface="UD デジタル 教科書体 N-R"/>
                <a:ea typeface="UD デジタル 教科書体 N-R"/>
              </a:rPr>
              <a:t>　・元和泉市民運動ひろば　・狛江第一小学校　・狛江第三小学校</a:t>
            </a:r>
            <a:endParaRPr lang="ja-JP" altLang="en-US" sz="1900">
              <a:latin typeface="UD デジタル 教科書体 N-R"/>
              <a:ea typeface="UD デジタル 教科書体 N-R"/>
            </a:endParaRPr>
          </a:p>
          <a:p>
            <a:pPr>
              <a:defRPr lang="ja-JP" altLang="en-US"/>
            </a:pPr>
            <a:r>
              <a:rPr lang="ja-JP" altLang="en-US" sz="1900">
                <a:latin typeface="UD デジタル 教科書体 N-R"/>
                <a:ea typeface="UD デジタル 教科書体 N-R"/>
              </a:rPr>
              <a:t>　・狛江第五小学校　・狛江第六小学校　・和泉小学校  </a:t>
            </a:r>
            <a:r>
              <a:rPr lang="ja-JP" altLang="en-US" sz="1900">
                <a:latin typeface="UD デジタル 教科書体 N-R"/>
                <a:ea typeface="UD デジタル 教科書体 N-R"/>
              </a:rPr>
              <a:t>・緑野小学校　</a:t>
            </a:r>
            <a:endParaRPr lang="ja-JP" altLang="en-US" sz="1900">
              <a:latin typeface="UD デジタル 教科書体 N-R"/>
              <a:ea typeface="UD デジタル 教科書体 N-R"/>
            </a:endParaRPr>
          </a:p>
          <a:p>
            <a:pPr>
              <a:defRPr lang="ja-JP" altLang="en-US"/>
            </a:pPr>
            <a:r>
              <a:rPr lang="ja-JP" altLang="en-US" sz="1900">
                <a:latin typeface="UD デジタル 教科書体 N-R"/>
                <a:ea typeface="UD デジタル 教科書体 N-R"/>
              </a:rPr>
              <a:t> </a:t>
            </a:r>
            <a:r>
              <a:rPr lang="ja-JP" altLang="en-US" sz="1900">
                <a:latin typeface="UD デジタル 教科書体 N-R"/>
                <a:ea typeface="UD デジタル 教科書体 N-R"/>
              </a:rPr>
              <a:t> </a:t>
            </a:r>
            <a:r>
              <a:rPr lang="ja-JP" altLang="en-US" sz="1900">
                <a:latin typeface="UD デジタル 教科書体 N-R"/>
                <a:ea typeface="UD デジタル 教科書体 N-R"/>
              </a:rPr>
              <a:t>・狛江第一中学校　・狛江第二中学校  </a:t>
            </a:r>
            <a:r>
              <a:rPr lang="ja-JP" altLang="en-US" sz="1900">
                <a:latin typeface="UD デジタル 教科書体 N-R"/>
                <a:ea typeface="UD デジタル 教科書体 N-R"/>
              </a:rPr>
              <a:t>・狛江第三中学校  ・狛江第四中学校</a:t>
            </a:r>
            <a:endParaRPr lang="ja-JP" altLang="en-US" sz="1900">
              <a:latin typeface="UD デジタル 教科書体 N-R"/>
              <a:ea typeface="UD デジタル 教科書体 N-R"/>
            </a:endParaRPr>
          </a:p>
        </p:txBody>
      </p:sp>
      <p:sp>
        <p:nvSpPr>
          <p:cNvPr id="1139" name="テキスト 100"/>
          <p:cNvSpPr txBox="1"/>
          <p:nvPr/>
        </p:nvSpPr>
        <p:spPr>
          <a:xfrm>
            <a:off x="1762836" y="340712"/>
            <a:ext cx="6984000" cy="522327"/>
          </a:xfrm>
          <a:prstGeom prst="rect">
            <a:avLst/>
          </a:prstGeom>
        </p:spPr>
        <p:txBody>
          <a:bodyPr>
            <a:spAutoFit/>
          </a:bodyPr>
          <a:p>
            <a:pPr>
              <a:defRPr lang="ja-JP" altLang="en-US"/>
            </a:pPr>
            <a:r>
              <a:rPr lang="ja-JP" altLang="en-US" sz="2800">
                <a:latin typeface="UD デジタル 教科書体 N-B"/>
                <a:ea typeface="UD デジタル 教科書体 N-B"/>
              </a:rPr>
              <a:t>新たに利用可能となる施設について</a:t>
            </a:r>
            <a:endParaRPr lang="ja-JP" altLang="en-US" sz="2800"/>
          </a:p>
        </p:txBody>
      </p:sp>
      <p:sp>
        <p:nvSpPr>
          <p:cNvPr id="1140" name="テキスト 166"/>
          <p:cNvSpPr txBox="1"/>
          <p:nvPr/>
        </p:nvSpPr>
        <p:spPr>
          <a:xfrm>
            <a:off x="8853687" y="4775061"/>
            <a:ext cx="290313" cy="368439"/>
          </a:xfrm>
          <a:prstGeom prst="rect">
            <a:avLst/>
          </a:prstGeom>
        </p:spPr>
        <p:txBody>
          <a:bodyPr wrap="square">
            <a:spAutoFit/>
          </a:bodyPr>
          <a:p>
            <a:pPr>
              <a:defRPr lang="ja-JP" altLang="en-US"/>
            </a:pPr>
            <a:r>
              <a:rPr lang="ja-JP" altLang="en-US"/>
              <a:t>3</a:t>
            </a:r>
            <a:endParaRPr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146" name="四角形 40"/>
          <p:cNvSpPr/>
          <p:nvPr/>
        </p:nvSpPr>
        <p:spPr>
          <a:xfrm>
            <a:off x="-109481" y="0"/>
            <a:ext cx="9360000" cy="120375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47" name="テキスト 41"/>
          <p:cNvSpPr txBox="1"/>
          <p:nvPr/>
        </p:nvSpPr>
        <p:spPr>
          <a:xfrm>
            <a:off x="251493" y="248379"/>
            <a:ext cx="8350256" cy="706993"/>
          </a:xfrm>
          <a:prstGeom prst="rect">
            <a:avLst/>
          </a:prstGeom>
        </p:spPr>
        <p:txBody>
          <a:bodyPr wrap="square">
            <a:spAutoFit/>
          </a:bodyPr>
          <a:p>
            <a:pPr algn="l">
              <a:defRPr lang="ja-JP" altLang="en-US"/>
            </a:pPr>
            <a:r>
              <a:rPr lang="ja-JP" altLang="en-US" sz="4000">
                <a:latin typeface="UD デジタル 教科書体 N-B"/>
                <a:ea typeface="UD デジタル 教科書体 N-B"/>
              </a:rPr>
              <a:t>１-①</a:t>
            </a:r>
            <a:endParaRPr lang="ja-JP" altLang="en-US" sz="4000">
              <a:latin typeface="UD デジタル 教科書体 N-B"/>
              <a:ea typeface="UD デジタル 教科書体 N-B"/>
            </a:endParaRPr>
          </a:p>
        </p:txBody>
      </p:sp>
      <p:sp>
        <p:nvSpPr>
          <p:cNvPr id="1148" name="テキスト 55"/>
          <p:cNvSpPr txBox="1"/>
          <p:nvPr/>
        </p:nvSpPr>
        <p:spPr>
          <a:xfrm>
            <a:off x="107500" y="1273575"/>
            <a:ext cx="9032026" cy="3723203"/>
          </a:xfrm>
          <a:prstGeom prst="rect">
            <a:avLst/>
          </a:prstGeom>
        </p:spPr>
        <p:txBody>
          <a:bodyPr wrap="square">
            <a:spAutoFit/>
          </a:bodyPr>
          <a:p>
            <a:pPr>
              <a:defRPr lang="ja-JP" altLang="en-US"/>
            </a:pPr>
            <a:r>
              <a:rPr lang="ja-JP" altLang="en-US" sz="2000">
                <a:latin typeface="UD デジタル 教科書体 N-R"/>
                <a:ea typeface="UD デジタル 教科書体 N-R"/>
              </a:rPr>
              <a:t>●</a:t>
            </a:r>
            <a:r>
              <a:rPr lang="ja-JP" altLang="en-US" sz="2000">
                <a:latin typeface="UD デジタル 教科書体 N-B"/>
                <a:ea typeface="UD デジタル 教科書体 N-B"/>
              </a:rPr>
              <a:t>各施設の問合せ先</a:t>
            </a:r>
            <a:endParaRPr lang="ja-JP" altLang="en-US" sz="1900">
              <a:latin typeface="UD デジタル 教科書体 N-B"/>
              <a:ea typeface="UD デジタル 教科書体 N-B"/>
            </a:endParaRPr>
          </a:p>
          <a:p>
            <a:pPr>
              <a:defRPr lang="ja-JP" altLang="en-US"/>
            </a:pPr>
            <a:r>
              <a:rPr lang="ja-JP" altLang="en-US" sz="1900">
                <a:latin typeface="UD デジタル 教科書体 N-R"/>
                <a:ea typeface="UD デジタル 教科書体 N-R"/>
              </a:rPr>
              <a:t>　</a:t>
            </a:r>
            <a:r>
              <a:rPr lang="ja-JP" altLang="en-US" sz="2400">
                <a:latin typeface="UD デジタル 教科書体 N-R"/>
                <a:ea typeface="UD デジタル 教科書体 N-R"/>
              </a:rPr>
              <a:t>・体育館・グランド・学校施設開放に関すること</a:t>
            </a:r>
            <a:endParaRPr lang="ja-JP" altLang="en-US" sz="2400">
              <a:latin typeface="UD デジタル 教科書体 N-R"/>
              <a:ea typeface="UD デジタル 教科書体 N-R"/>
            </a:endParaRPr>
          </a:p>
          <a:p>
            <a:pPr>
              <a:defRPr lang="ja-JP" altLang="en-US"/>
            </a:pPr>
            <a:r>
              <a:rPr lang="ja-JP" altLang="en-US" sz="2400">
                <a:latin typeface="UD デジタル 教科書体 N-R"/>
                <a:ea typeface="UD デジタル 教科書体 N-R"/>
              </a:rPr>
              <a:t>　　</a:t>
            </a:r>
            <a:r>
              <a:rPr lang="ja-JP" altLang="en-US" sz="2400">
                <a:latin typeface="UD デジタル 教科書体 N-R"/>
                <a:ea typeface="UD デジタル 教科書体 N-R"/>
              </a:rPr>
              <a:t>社会教育課社会教育係：03-3430-1336（直通）</a:t>
            </a:r>
            <a:endParaRPr lang="ja-JP" altLang="en-US" sz="2400">
              <a:latin typeface="UD デジタル 教科書体 N-R"/>
              <a:ea typeface="UD デジタル 教科書体 N-R"/>
            </a:endParaRPr>
          </a:p>
          <a:p>
            <a:pPr>
              <a:defRPr lang="ja-JP" altLang="en-US"/>
            </a:pPr>
            <a:endParaRPr lang="ja-JP" altLang="en-US" sz="2400">
              <a:latin typeface="UD デジタル 教科書体 N-R"/>
              <a:ea typeface="UD デジタル 教科書体 N-R"/>
            </a:endParaRPr>
          </a:p>
          <a:p>
            <a:pPr>
              <a:defRPr lang="ja-JP" altLang="en-US"/>
            </a:pPr>
            <a:r>
              <a:rPr lang="ja-JP" altLang="en-US" sz="2400">
                <a:latin typeface="UD デジタル 教科書体 N-R"/>
                <a:ea typeface="UD デジタル 教科書体 N-R"/>
              </a:rPr>
              <a:t>　・</a:t>
            </a:r>
            <a:r>
              <a:rPr lang="ja-JP" altLang="en-US" sz="2400">
                <a:latin typeface="UD デジタル 教科書体 N-R"/>
                <a:ea typeface="UD デジタル 教科書体 N-R"/>
              </a:rPr>
              <a:t>地域・地区センターに関すること</a:t>
            </a:r>
            <a:endParaRPr lang="ja-JP" altLang="en-US" sz="2400">
              <a:latin typeface="UD デジタル 教科書体 N-R"/>
              <a:ea typeface="UD デジタル 教科書体 N-R"/>
            </a:endParaRPr>
          </a:p>
          <a:p>
            <a:pPr>
              <a:defRPr lang="ja-JP" altLang="en-US"/>
            </a:pPr>
            <a:r>
              <a:rPr lang="ja-JP" altLang="en-US" sz="2400">
                <a:latin typeface="UD デジタル 教科書体 N-R"/>
                <a:ea typeface="UD デジタル 教科書体 N-R"/>
              </a:rPr>
              <a:t>　　</a:t>
            </a:r>
            <a:r>
              <a:rPr lang="ja-JP" altLang="en-US" sz="2400">
                <a:latin typeface="UD デジタル 教科書体 N-R"/>
                <a:ea typeface="UD デジタル 教科書体 N-R"/>
              </a:rPr>
              <a:t>地域活性課</a:t>
            </a:r>
            <a:r>
              <a:rPr lang="ja-JP" altLang="en-US" sz="2400">
                <a:latin typeface="UD デジタル 教科書体 N-R"/>
                <a:ea typeface="UD デジタル 教科書体 N-R"/>
              </a:rPr>
              <a:t>コミュニティ文化係：03-3430-1236(直通)</a:t>
            </a:r>
            <a:endParaRPr lang="ja-JP" altLang="en-US" sz="2400">
              <a:latin typeface="UD デジタル 教科書体 N-R"/>
              <a:ea typeface="UD デジタル 教科書体 N-R"/>
            </a:endParaRPr>
          </a:p>
          <a:p>
            <a:pPr>
              <a:defRPr lang="ja-JP" altLang="en-US"/>
            </a:pPr>
            <a:endParaRPr lang="ja-JP" altLang="en-US" sz="2400">
              <a:latin typeface="UD デジタル 教科書体 N-R"/>
              <a:ea typeface="UD デジタル 教科書体 N-R"/>
            </a:endParaRPr>
          </a:p>
          <a:p>
            <a:pPr>
              <a:defRPr lang="ja-JP" altLang="en-US"/>
            </a:pPr>
            <a:r>
              <a:rPr lang="ja-JP" altLang="en-US" sz="2400">
                <a:latin typeface="UD デジタル 教科書体 N-R"/>
                <a:ea typeface="UD デジタル 教科書体 N-R"/>
              </a:rPr>
              <a:t>　</a:t>
            </a:r>
            <a:r>
              <a:rPr lang="ja-JP" altLang="en-US" sz="2400">
                <a:latin typeface="UD デジタル 教科書体 N-R"/>
                <a:ea typeface="UD デジタル 教科書体 N-R"/>
              </a:rPr>
              <a:t>・公民館に関すること</a:t>
            </a:r>
            <a:endParaRPr lang="ja-JP" altLang="en-US" sz="2400">
              <a:latin typeface="UD デジタル 教科書体 N-R"/>
              <a:ea typeface="UD デジタル 教科書体 N-R"/>
            </a:endParaRPr>
          </a:p>
          <a:p>
            <a:pPr>
              <a:defRPr lang="ja-JP" altLang="en-US"/>
            </a:pPr>
            <a:r>
              <a:rPr lang="ja-JP" altLang="en-US" sz="2400">
                <a:latin typeface="UD デジタル 教科書体 N-R"/>
                <a:ea typeface="UD デジタル 教科書体 N-R"/>
              </a:rPr>
              <a:t>　</a:t>
            </a:r>
            <a:r>
              <a:rPr lang="ja-JP" altLang="en-US" sz="2400">
                <a:latin typeface="UD デジタル 教科書体 N-R"/>
                <a:ea typeface="UD デジタル 教科書体 N-R"/>
              </a:rPr>
              <a:t>　西河原公民館：03-3480-3201</a:t>
            </a:r>
            <a:endParaRPr lang="ja-JP" altLang="en-US" sz="2400">
              <a:latin typeface="UD デジタル 教科書体 N-R"/>
              <a:ea typeface="UD デジタル 教科書体 N-R"/>
            </a:endParaRPr>
          </a:p>
          <a:p>
            <a:pPr>
              <a:defRPr lang="ja-JP" altLang="en-US"/>
            </a:pPr>
            <a:r>
              <a:rPr lang="ja-JP" altLang="en-US" sz="2400">
                <a:latin typeface="UD デジタル 教科書体 N-R"/>
                <a:ea typeface="UD デジタル 教科書体 N-R"/>
              </a:rPr>
              <a:t>　</a:t>
            </a:r>
            <a:r>
              <a:rPr lang="ja-JP" altLang="en-US" sz="2400">
                <a:latin typeface="UD デジタル 教科書体 N-R"/>
                <a:ea typeface="UD デジタル 教科書体 N-R"/>
              </a:rPr>
              <a:t>　</a:t>
            </a:r>
            <a:r>
              <a:rPr lang="ja-JP" altLang="en-US" sz="2400">
                <a:latin typeface="UD デジタル 教科書体 N-R"/>
                <a:ea typeface="UD デジタル 教科書体 N-R"/>
              </a:rPr>
              <a:t>中央公民館</a:t>
            </a:r>
            <a:r>
              <a:rPr lang="ja-JP" altLang="en-US" sz="2400">
                <a:latin typeface="UD デジタル 教科書体 N-R"/>
                <a:ea typeface="UD デジタル 教科書体 N-R"/>
              </a:rPr>
              <a:t>：03-3488-4411</a:t>
            </a:r>
            <a:endParaRPr lang="ja-JP" altLang="en-US" sz="1900">
              <a:latin typeface="UD デジタル 教科書体 N-R"/>
              <a:ea typeface="UD デジタル 教科書体 N-R"/>
            </a:endParaRPr>
          </a:p>
        </p:txBody>
      </p:sp>
      <p:sp>
        <p:nvSpPr>
          <p:cNvPr id="1149" name="テキスト 100"/>
          <p:cNvSpPr txBox="1"/>
          <p:nvPr/>
        </p:nvSpPr>
        <p:spPr>
          <a:xfrm>
            <a:off x="1762836" y="340712"/>
            <a:ext cx="6984000" cy="522327"/>
          </a:xfrm>
          <a:prstGeom prst="rect">
            <a:avLst/>
          </a:prstGeom>
        </p:spPr>
        <p:txBody>
          <a:bodyPr>
            <a:spAutoFit/>
          </a:bodyPr>
          <a:p>
            <a:pPr>
              <a:defRPr lang="ja-JP" altLang="en-US"/>
            </a:pPr>
            <a:r>
              <a:rPr lang="ja-JP" altLang="en-US" sz="2800">
                <a:latin typeface="UD デジタル 教科書体 N-B"/>
                <a:ea typeface="UD デジタル 教科書体 N-B"/>
              </a:rPr>
              <a:t>新たに利用可能となる施設について</a:t>
            </a:r>
            <a:endParaRPr lang="ja-JP" altLang="en-US" sz="2800"/>
          </a:p>
        </p:txBody>
      </p:sp>
      <p:sp>
        <p:nvSpPr>
          <p:cNvPr id="1150" name="テキスト 167"/>
          <p:cNvSpPr txBox="1"/>
          <p:nvPr/>
        </p:nvSpPr>
        <p:spPr>
          <a:xfrm>
            <a:off x="8849213" y="4775061"/>
            <a:ext cx="290313" cy="368439"/>
          </a:xfrm>
          <a:prstGeom prst="rect">
            <a:avLst/>
          </a:prstGeom>
        </p:spPr>
        <p:txBody>
          <a:bodyPr wrap="square">
            <a:spAutoFit/>
          </a:bodyPr>
          <a:p>
            <a:pPr>
              <a:defRPr lang="ja-JP" altLang="en-US"/>
            </a:pPr>
            <a:r>
              <a:rPr lang="ja-JP" altLang="en-US"/>
              <a:t>4</a:t>
            </a:r>
            <a:endParaRPr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156" name="四角形 40"/>
          <p:cNvSpPr/>
          <p:nvPr/>
        </p:nvSpPr>
        <p:spPr>
          <a:xfrm>
            <a:off x="-109481" y="0"/>
            <a:ext cx="9360000" cy="120375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57" name="テキスト 41"/>
          <p:cNvSpPr txBox="1"/>
          <p:nvPr/>
        </p:nvSpPr>
        <p:spPr>
          <a:xfrm>
            <a:off x="251207" y="248379"/>
            <a:ext cx="9073505" cy="706993"/>
          </a:xfrm>
          <a:prstGeom prst="rect">
            <a:avLst/>
          </a:prstGeom>
        </p:spPr>
        <p:txBody>
          <a:bodyPr wrap="square">
            <a:spAutoFit/>
          </a:bodyPr>
          <a:p>
            <a:pPr>
              <a:defRPr lang="ja-JP" altLang="en-US"/>
            </a:pPr>
            <a:r>
              <a:rPr lang="ja-JP" altLang="en-US" sz="4000">
                <a:latin typeface="UD デジタル 教科書体 N-B"/>
                <a:ea typeface="UD デジタル 教科書体 N-B"/>
              </a:rPr>
              <a:t>１-②ホームグラウンド制度について</a:t>
            </a:r>
            <a:endParaRPr lang="ja-JP" altLang="en-US">
              <a:latin typeface="UD デジタル 教科書体 N-B"/>
              <a:ea typeface="UD デジタル 教科書体 N-B"/>
            </a:endParaRPr>
          </a:p>
        </p:txBody>
      </p:sp>
      <p:sp>
        <p:nvSpPr>
          <p:cNvPr id="1158" name="テキスト 59"/>
          <p:cNvSpPr txBox="1"/>
          <p:nvPr/>
        </p:nvSpPr>
        <p:spPr>
          <a:xfrm>
            <a:off x="87721" y="1276127"/>
            <a:ext cx="8965595" cy="3954036"/>
          </a:xfrm>
          <a:prstGeom prst="rect">
            <a:avLst/>
          </a:prstGeom>
        </p:spPr>
        <p:txBody>
          <a:bodyPr wrap="square">
            <a:spAutoFit/>
          </a:bodyPr>
          <a:p>
            <a:pPr>
              <a:defRPr lang="ja-JP" altLang="en-US"/>
            </a:pPr>
            <a:r>
              <a:rPr lang="ja-JP" altLang="en-US" sz="2000">
                <a:latin typeface="UD デジタル 教科書体 N-B"/>
                <a:ea typeface="UD デジタル 教科書体 N-B"/>
              </a:rPr>
              <a:t>●ホームグラウンド制度とは</a:t>
            </a:r>
            <a:endParaRPr lang="ja-JP" altLang="en-US">
              <a:latin typeface="UD デジタル 教科書体 N-B"/>
              <a:ea typeface="UD デジタル 教科書体 N-B"/>
            </a:endParaRPr>
          </a:p>
          <a:p>
            <a:pPr>
              <a:defRPr lang="ja-JP" altLang="en-US"/>
            </a:pPr>
            <a:r>
              <a:rPr lang="ja-JP" altLang="en-US" sz="1900">
                <a:latin typeface="UD デジタル 教科書体 N-R"/>
                <a:ea typeface="UD デジタル 教科書体 N-R"/>
              </a:rPr>
              <a:t>　最もよく利用する施設を１つホームグラウンドに設定することで、設定した施設の抽選に参加できるようになります。</a:t>
            </a:r>
            <a:endParaRPr lang="ja-JP" altLang="en-US" sz="1900">
              <a:latin typeface="UD デジタル 教科書体 N-R"/>
              <a:ea typeface="UD デジタル 教科書体 N-R"/>
            </a:endParaRPr>
          </a:p>
          <a:p>
            <a:pPr>
              <a:defRPr lang="ja-JP" altLang="en-US"/>
            </a:pPr>
            <a:r>
              <a:rPr lang="ja-JP" altLang="en-US" sz="1900">
                <a:latin typeface="UD デジタル 教科書体 N-R"/>
                <a:ea typeface="UD デジタル 教科書体 N-R"/>
              </a:rPr>
              <a:t>　公民館利用団体がホームグラウンドに設定できる施設は下記のとおりです。</a:t>
            </a:r>
            <a:endParaRPr lang="ja-JP" altLang="en-US" sz="1900">
              <a:latin typeface="UD デジタル 教科書体 N-R"/>
              <a:ea typeface="UD デジタル 教科書体 N-R"/>
            </a:endParaRPr>
          </a:p>
          <a:p>
            <a:pPr>
              <a:defRPr lang="ja-JP" altLang="en-US"/>
            </a:pPr>
            <a:r>
              <a:rPr lang="ja-JP" altLang="en-US" sz="1900">
                <a:latin typeface="UD デジタル 教科書体 N-R"/>
                <a:ea typeface="UD デジタル 教科書体 N-R"/>
              </a:rPr>
              <a:t>　・公民館（西河原公民館と中央公民館の２館の抽選に参加可能）</a:t>
            </a:r>
            <a:endParaRPr lang="ja-JP" altLang="en-US" sz="1900">
              <a:latin typeface="UD デジタル 教科書体 N-R"/>
              <a:ea typeface="UD デジタル 教科書体 N-R"/>
            </a:endParaRPr>
          </a:p>
          <a:p>
            <a:pPr>
              <a:defRPr lang="ja-JP" altLang="en-US"/>
            </a:pPr>
            <a:r>
              <a:rPr lang="ja-JP" altLang="en-US" sz="1900">
                <a:latin typeface="UD デジタル 教科書体 N-R"/>
                <a:ea typeface="UD デジタル 教科書体 N-R"/>
              </a:rPr>
              <a:t>　</a:t>
            </a:r>
            <a:r>
              <a:rPr lang="ja-JP" altLang="en-US" sz="1900">
                <a:latin typeface="UD デジタル 教科書体 N-R"/>
                <a:ea typeface="UD デジタル 教科書体 N-R"/>
              </a:rPr>
              <a:t>・</a:t>
            </a:r>
            <a:r>
              <a:rPr lang="ja-JP" altLang="en-US" sz="1900">
                <a:latin typeface="UD デジタル 教科書体 N-R"/>
                <a:ea typeface="UD デジタル 教科書体 N-R"/>
              </a:rPr>
              <a:t>各</a:t>
            </a:r>
            <a:r>
              <a:rPr lang="ja-JP" altLang="en-US" sz="1900">
                <a:latin typeface="UD デジタル 教科書体 N-R"/>
                <a:ea typeface="UD デジタル 教科書体 N-R"/>
              </a:rPr>
              <a:t>小中学校（選択した１校のみ抽選に参加可能）</a:t>
            </a:r>
            <a:endParaRPr lang="ja-JP" altLang="en-US" sz="1900">
              <a:latin typeface="UD デジタル 教科書体 N-R"/>
              <a:ea typeface="UD デジタル 教科書体 N-R"/>
            </a:endParaRPr>
          </a:p>
          <a:p>
            <a:pPr>
              <a:defRPr lang="ja-JP" altLang="en-US"/>
            </a:pPr>
            <a:r>
              <a:rPr lang="ja-JP" altLang="en-US" sz="1100">
                <a:latin typeface="UD デジタル 教科書体 N-R"/>
                <a:ea typeface="UD デジタル 教科書体 N-R"/>
              </a:rPr>
              <a:t>　</a:t>
            </a:r>
            <a:r>
              <a:rPr lang="ja-JP" altLang="en-US" sz="1100">
                <a:latin typeface="UD デジタル 教科書体 N-R"/>
                <a:ea typeface="UD デジタル 教科書体 N-R"/>
              </a:rPr>
              <a:t> </a:t>
            </a:r>
            <a:endParaRPr lang="ja-JP" altLang="en-US" sz="1900">
              <a:latin typeface="UD デジタル 教科書体 N-R"/>
              <a:ea typeface="UD デジタル 教科書体 N-R"/>
            </a:endParaRPr>
          </a:p>
          <a:p>
            <a:pPr>
              <a:defRPr lang="ja-JP" altLang="en-US"/>
            </a:pPr>
            <a:r>
              <a:rPr lang="ja-JP" altLang="en-US" sz="1900">
                <a:latin typeface="UD デジタル 教科書体 N-R"/>
                <a:ea typeface="UD デジタル 教科書体 N-R"/>
              </a:rPr>
              <a:t>　社会教育関係団体は上述の11施設に加え以下の５施設もホームグラウンドに設定することができます。</a:t>
            </a:r>
            <a:endParaRPr lang="ja-JP" altLang="en-US" sz="1900">
              <a:latin typeface="UD デジタル 教科書体 N-R"/>
              <a:ea typeface="UD デジタル 教科書体 N-R"/>
            </a:endParaRPr>
          </a:p>
          <a:p>
            <a:pPr>
              <a:defRPr lang="ja-JP" altLang="en-US"/>
            </a:pPr>
            <a:r>
              <a:rPr lang="ja-JP" altLang="en-US" sz="1900">
                <a:latin typeface="UD デジタル 教科書体 N-R"/>
                <a:ea typeface="UD デジタル 教科書体 N-R"/>
              </a:rPr>
              <a:t>　・市民総合体育館　・西和泉体育館　</a:t>
            </a:r>
            <a:r>
              <a:rPr lang="ja-JP" altLang="en-US" sz="1900">
                <a:latin typeface="UD デジタル 教科書体 N-R"/>
                <a:ea typeface="UD デジタル 教科書体 N-R"/>
              </a:rPr>
              <a:t>・市民グランド　</a:t>
            </a:r>
            <a:endParaRPr lang="ja-JP" altLang="en-US" sz="1900">
              <a:latin typeface="UD デジタル 教科書体 N-R"/>
              <a:ea typeface="UD デジタル 教科書体 N-R"/>
            </a:endParaRPr>
          </a:p>
          <a:p>
            <a:pPr>
              <a:defRPr lang="ja-JP" altLang="en-US"/>
            </a:pPr>
            <a:r>
              <a:rPr lang="ja-JP" altLang="en-US" sz="1900">
                <a:latin typeface="UD デジタル 教科書体 N-R"/>
                <a:ea typeface="UD デジタル 教科書体 N-R"/>
              </a:rPr>
              <a:t>　</a:t>
            </a:r>
            <a:r>
              <a:rPr lang="ja-JP" altLang="en-US" sz="1900">
                <a:latin typeface="UD デジタル 教科書体 N-R"/>
                <a:ea typeface="UD デジタル 教科書体 N-R"/>
              </a:rPr>
              <a:t>・多摩川緑地公園グランド　</a:t>
            </a:r>
            <a:r>
              <a:rPr lang="ja-JP" altLang="en-US" sz="1900">
                <a:latin typeface="UD デジタル 教科書体 N-R"/>
                <a:ea typeface="UD デジタル 教科書体 N-R"/>
              </a:rPr>
              <a:t>・元和泉市民運動ひろば</a:t>
            </a:r>
            <a:endParaRPr lang="ja-JP" altLang="en-US" sz="1900">
              <a:latin typeface="UD デジタル 教科書体 N-R"/>
              <a:ea typeface="UD デジタル 教科書体 N-R"/>
            </a:endParaRPr>
          </a:p>
          <a:p>
            <a:pPr>
              <a:defRPr lang="ja-JP" altLang="en-US"/>
            </a:pPr>
            <a:r>
              <a:rPr lang="ja-JP" altLang="en-US" sz="1100">
                <a:latin typeface="UD デジタル 教科書体 N-R"/>
                <a:ea typeface="UD デジタル 教科書体 N-R"/>
              </a:rPr>
              <a:t> </a:t>
            </a:r>
            <a:endParaRPr lang="ja-JP" altLang="en-US" sz="1900">
              <a:latin typeface="UD デジタル 教科書体 N-R"/>
              <a:ea typeface="UD デジタル 教科書体 N-R"/>
            </a:endParaRPr>
          </a:p>
          <a:p>
            <a:pPr>
              <a:defRPr lang="ja-JP" altLang="en-US"/>
            </a:pPr>
            <a:r>
              <a:rPr lang="ja-JP" altLang="en-US" sz="1900">
                <a:latin typeface="UD デジタル 教科書体 N-R"/>
                <a:ea typeface="UD デジタル 教科書体 N-R"/>
              </a:rPr>
              <a:t>※公民館利用団体・社会教育関係団体は地域・地区センターをホームグラウンド　</a:t>
            </a:r>
            <a:br>
              <a:rPr lang="ja-JP" altLang="en-US" sz="1900">
                <a:latin typeface="UD デジタル 教科書体 N-R"/>
                <a:ea typeface="UD デジタル 教科書体 N-R"/>
              </a:rPr>
            </a:br>
            <a:r>
              <a:rPr lang="ja-JP" altLang="en-US" sz="1900">
                <a:latin typeface="UD デジタル 教科書体 N-R"/>
                <a:ea typeface="UD デジタル 教科書体 N-R"/>
              </a:rPr>
              <a:t>　</a:t>
            </a:r>
            <a:r>
              <a:rPr lang="ja-JP" altLang="en-US" sz="1900">
                <a:latin typeface="UD デジタル 教科書体 N-R"/>
                <a:ea typeface="UD デジタル 教科書体 N-R"/>
              </a:rPr>
              <a:t>に設定することはできません。</a:t>
            </a:r>
            <a:endParaRPr lang="ja-JP" altLang="en-US" sz="1900">
              <a:latin typeface="UD デジタル 教科書体 N-R"/>
              <a:ea typeface="UD デジタル 教科書体 N-R"/>
            </a:endParaRPr>
          </a:p>
        </p:txBody>
      </p:sp>
      <p:sp>
        <p:nvSpPr>
          <p:cNvPr id="1159" name="テキスト 168"/>
          <p:cNvSpPr txBox="1"/>
          <p:nvPr/>
        </p:nvSpPr>
        <p:spPr>
          <a:xfrm>
            <a:off x="8853687" y="4775061"/>
            <a:ext cx="290313" cy="368439"/>
          </a:xfrm>
          <a:prstGeom prst="rect">
            <a:avLst/>
          </a:prstGeom>
        </p:spPr>
        <p:txBody>
          <a:bodyPr wrap="square">
            <a:spAutoFit/>
          </a:bodyPr>
          <a:p>
            <a:pPr>
              <a:defRPr lang="ja-JP" altLang="en-US"/>
            </a:pPr>
            <a:r>
              <a:rPr lang="ja-JP" altLang="en-US"/>
              <a:t>5</a:t>
            </a:r>
            <a:endParaRPr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165" name="四角形 40"/>
          <p:cNvSpPr/>
          <p:nvPr/>
        </p:nvSpPr>
        <p:spPr>
          <a:xfrm>
            <a:off x="-109481" y="0"/>
            <a:ext cx="9360000" cy="120375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66" name="テキスト 41"/>
          <p:cNvSpPr txBox="1"/>
          <p:nvPr/>
        </p:nvSpPr>
        <p:spPr>
          <a:xfrm>
            <a:off x="250211" y="248379"/>
            <a:ext cx="8895383" cy="706993"/>
          </a:xfrm>
          <a:prstGeom prst="rect">
            <a:avLst/>
          </a:prstGeom>
        </p:spPr>
        <p:txBody>
          <a:bodyPr wrap="square">
            <a:spAutoFit/>
          </a:bodyPr>
          <a:p>
            <a:pPr>
              <a:defRPr lang="ja-JP" altLang="en-US"/>
            </a:pPr>
            <a:r>
              <a:rPr lang="ja-JP" altLang="en-US" sz="4000">
                <a:latin typeface="UD デジタル 教科書体 N-B"/>
                <a:ea typeface="UD デジタル 教科書体 N-B"/>
              </a:rPr>
              <a:t>１-③</a:t>
            </a:r>
            <a:r>
              <a:rPr lang="ja-JP" altLang="en-US" sz="3600">
                <a:latin typeface="UD デジタル 教科書体 N-B"/>
                <a:ea typeface="UD デジタル 教科書体 N-B"/>
              </a:rPr>
              <a:t>公共施設利用に当たっての注意事項</a:t>
            </a:r>
            <a:endParaRPr lang="ja-JP" altLang="en-US">
              <a:latin typeface="UD デジタル 教科書体 N-B"/>
              <a:ea typeface="UD デジタル 教科書体 N-B"/>
            </a:endParaRPr>
          </a:p>
        </p:txBody>
      </p:sp>
      <p:sp>
        <p:nvSpPr>
          <p:cNvPr id="1167" name="テキスト 59"/>
          <p:cNvSpPr txBox="1"/>
          <p:nvPr/>
        </p:nvSpPr>
        <p:spPr>
          <a:xfrm>
            <a:off x="87721" y="1276127"/>
            <a:ext cx="8965595" cy="3815536"/>
          </a:xfrm>
          <a:prstGeom prst="rect">
            <a:avLst/>
          </a:prstGeom>
        </p:spPr>
        <p:txBody>
          <a:bodyPr wrap="square">
            <a:spAutoFit/>
          </a:bodyPr>
          <a:p>
            <a:pPr>
              <a:defRPr lang="ja-JP" altLang="en-US"/>
            </a:pPr>
            <a:r>
              <a:rPr lang="ja-JP" altLang="en-US" sz="2000">
                <a:latin typeface="UD デジタル 教科書体 N-B"/>
                <a:ea typeface="UD デジタル 教科書体 N-B"/>
              </a:rPr>
              <a:t>●公共施設利用に当たっての注意事項</a:t>
            </a:r>
            <a:endParaRPr lang="ja-JP" altLang="en-US">
              <a:latin typeface="UD デジタル 教科書体 N-B"/>
              <a:ea typeface="UD デジタル 教科書体 N-B"/>
            </a:endParaRPr>
          </a:p>
          <a:p>
            <a:pPr>
              <a:defRPr lang="ja-JP" altLang="en-US"/>
            </a:pPr>
            <a:endParaRPr lang="ja-JP" altLang="en-US">
              <a:latin typeface="UD デジタル 教科書体 N-R"/>
              <a:ea typeface="UD デジタル 教科書体 N-R"/>
            </a:endParaRPr>
          </a:p>
          <a:p>
            <a:pPr>
              <a:defRPr lang="ja-JP" altLang="en-US"/>
            </a:pPr>
            <a:r>
              <a:rPr lang="ja-JP" altLang="en-US">
                <a:latin typeface="UD デジタル 教科書体 N-R"/>
                <a:ea typeface="UD デジタル 教科書体 N-R"/>
              </a:rPr>
              <a:t>　</a:t>
            </a:r>
            <a:r>
              <a:rPr lang="ja-JP" altLang="en-US" sz="1900">
                <a:latin typeface="UD デジタル 教科書体 N-B"/>
                <a:ea typeface="UD デジタル 教科書体 N-B"/>
              </a:rPr>
              <a:t>・今回の団体登録更新・新規登録から、同一の活動実態を有する団体（活</a:t>
            </a:r>
            <a:r>
              <a:rPr lang="ja-JP" altLang="en-US" sz="1900">
                <a:latin typeface="UD デジタル 教科書体 N-B"/>
                <a:ea typeface="UD デジタル 教科書体 N-B"/>
              </a:rPr>
              <a:t>動内</a:t>
            </a:r>
            <a:br>
              <a:rPr lang="ja-JP" altLang="en-US" sz="1900">
                <a:latin typeface="UD デジタル 教科書体 N-B"/>
                <a:ea typeface="UD デジタル 教科書体 N-B"/>
              </a:rPr>
            </a:br>
            <a:r>
              <a:rPr lang="ja-JP" altLang="en-US" sz="1900">
                <a:latin typeface="UD デジタル 教科書体 N-B"/>
                <a:ea typeface="UD デジタル 教科書体 N-B"/>
              </a:rPr>
              <a:t>　容・会員等が一致している団体）</a:t>
            </a:r>
            <a:r>
              <a:rPr lang="ja-JP" altLang="en-US" sz="1900">
                <a:latin typeface="UD デジタル 教科書体 N-B"/>
                <a:ea typeface="UD デジタル 教科書体 N-B"/>
              </a:rPr>
              <a:t>は複数の</a:t>
            </a:r>
            <a:r>
              <a:rPr lang="ja-JP" altLang="en-US" sz="1900">
                <a:latin typeface="UD デジタル 教科書体 N-B"/>
                <a:ea typeface="UD デジタル 教科書体 N-B"/>
              </a:rPr>
              <a:t>公共施設利用団体（地域・</a:t>
            </a:r>
            <a:r>
              <a:rPr lang="ja-JP" altLang="en-US" sz="1900">
                <a:latin typeface="UD デジタル 教科書体 N-B"/>
                <a:ea typeface="UD デジタル 教科書体 N-B"/>
              </a:rPr>
              <a:t>地区セン</a:t>
            </a:r>
            <a:br>
              <a:rPr lang="ja-JP" altLang="en-US" sz="1900">
                <a:latin typeface="UD デジタル 教科書体 N-B"/>
                <a:ea typeface="UD デジタル 教科書体 N-B"/>
              </a:rPr>
            </a:br>
            <a:r>
              <a:rPr lang="ja-JP" altLang="en-US" sz="1900">
                <a:latin typeface="UD デジタル 教科書体 N-B"/>
                <a:ea typeface="UD デジタル 教科書体 N-B"/>
              </a:rPr>
              <a:t>　</a:t>
            </a:r>
            <a:r>
              <a:rPr lang="ja-JP" altLang="en-US" sz="1900">
                <a:latin typeface="UD デジタル 教科書体 N-B"/>
                <a:ea typeface="UD デジタル 教科書体 N-B"/>
              </a:rPr>
              <a:t>ター利用</a:t>
            </a:r>
            <a:r>
              <a:rPr lang="ja-JP" altLang="en-US" sz="1900">
                <a:latin typeface="UD デジタル 教科書体 N-B"/>
                <a:ea typeface="UD デジタル 教科書体 N-B"/>
              </a:rPr>
              <a:t>団体、社会教育関係</a:t>
            </a:r>
            <a:r>
              <a:rPr lang="ja-JP" altLang="en-US" sz="1900">
                <a:latin typeface="UD デジタル 教科書体 N-B"/>
                <a:ea typeface="UD デジタル 教科書体 N-B"/>
              </a:rPr>
              <a:t>団体、体育施</a:t>
            </a:r>
            <a:r>
              <a:rPr lang="ja-JP" altLang="en-US" sz="1900">
                <a:latin typeface="UD デジタル 教科書体 N-B"/>
                <a:ea typeface="UD デジタル 教科書体 N-B"/>
              </a:rPr>
              <a:t>設利</a:t>
            </a:r>
            <a:r>
              <a:rPr lang="ja-JP" altLang="en-US" sz="1900">
                <a:latin typeface="UD デジタル 教科書体 N-B"/>
                <a:ea typeface="UD デジタル 教科書体 N-B"/>
              </a:rPr>
              <a:t>用団体、</a:t>
            </a:r>
            <a:r>
              <a:rPr lang="ja-JP" altLang="en-US" sz="1900">
                <a:latin typeface="UD デジタル 教科書体 N-B"/>
                <a:ea typeface="UD デジタル 教科書体 N-B"/>
              </a:rPr>
              <a:t>公民館利</a:t>
            </a:r>
            <a:r>
              <a:rPr lang="ja-JP" altLang="en-US" sz="1900">
                <a:latin typeface="UD デジタル 教科書体 N-B"/>
                <a:ea typeface="UD デジタル 教科書体 N-B"/>
              </a:rPr>
              <a:t>用団体）への</a:t>
            </a:r>
            <a:br>
              <a:rPr lang="ja-JP" altLang="en-US" sz="1900">
                <a:latin typeface="UD デジタル 教科書体 N-B"/>
                <a:ea typeface="UD デジタル 教科書体 N-B"/>
              </a:rPr>
            </a:br>
            <a:r>
              <a:rPr lang="ja-JP" altLang="en-US" sz="1900">
                <a:latin typeface="UD デジタル 教科書体 N-B"/>
                <a:ea typeface="UD デジタル 教科書体 N-B"/>
              </a:rPr>
              <a:t>　</a:t>
            </a:r>
            <a:r>
              <a:rPr lang="ja-JP" altLang="en-US" sz="1900">
                <a:latin typeface="UD デジタル 教科書体 N-B"/>
                <a:ea typeface="UD デジタル 教科書体 N-B"/>
              </a:rPr>
              <a:t>登録はできません。</a:t>
            </a:r>
            <a:endParaRPr lang="ja-JP" altLang="en-US">
              <a:latin typeface="UD デジタル 教科書体 N-R"/>
              <a:ea typeface="UD デジタル 教科書体 N-R"/>
            </a:endParaRPr>
          </a:p>
          <a:p>
            <a:pPr>
              <a:defRPr lang="ja-JP" altLang="en-US"/>
            </a:pPr>
            <a:endParaRPr lang="ja-JP" altLang="en-US" sz="800">
              <a:latin typeface="UD デジタル 教科書体 N-B"/>
              <a:ea typeface="UD デジタル 教科書体 N-B"/>
            </a:endParaRPr>
          </a:p>
          <a:p>
            <a:pPr>
              <a:defRPr lang="ja-JP" altLang="en-US"/>
            </a:pPr>
            <a:r>
              <a:rPr lang="ja-JP" altLang="en-US">
                <a:latin typeface="UD デジタル 教科書体 N-R"/>
                <a:ea typeface="UD デジタル 教科書体 N-R"/>
              </a:rPr>
              <a:t>　</a:t>
            </a:r>
            <a:r>
              <a:rPr lang="ja-JP" altLang="en-US" sz="2000">
                <a:latin typeface="UD デジタル 教科書体 N-R"/>
                <a:ea typeface="UD デジタル 教科書体 N-R"/>
              </a:rPr>
              <a:t>・１-②に挙げた施設以外をホームグラウンドにしたい場合、一度</a:t>
            </a:r>
            <a:r>
              <a:rPr lang="ja-JP" altLang="en-US" sz="2000" u="sng">
                <a:latin typeface="UD デジタル 教科書体 N-R"/>
                <a:ea typeface="UD デジタル 教科書体 N-R"/>
              </a:rPr>
              <a:t>公民館の</a:t>
            </a:r>
            <a:br>
              <a:rPr lang="ja-JP" altLang="en-US" sz="2000" u="sng">
                <a:latin typeface="UD デジタル 教科書体 N-R"/>
                <a:ea typeface="UD デジタル 教科書体 N-R"/>
              </a:rPr>
            </a:br>
            <a:r>
              <a:rPr lang="ja-JP" altLang="en-US" sz="2000" u="none">
                <a:latin typeface="UD デジタル 教科書体 N-R"/>
                <a:ea typeface="UD デジタル 教科書体 N-R"/>
              </a:rPr>
              <a:t>　</a:t>
            </a:r>
            <a:r>
              <a:rPr lang="ja-JP" altLang="en-US" sz="2000" u="sng">
                <a:latin typeface="UD デジタル 教科書体 N-R"/>
                <a:ea typeface="UD デジタル 教科書体 N-R"/>
              </a:rPr>
              <a:t>登</a:t>
            </a:r>
            <a:r>
              <a:rPr lang="ja-JP" altLang="en-US" sz="2000" u="sng">
                <a:latin typeface="UD デジタル 教科書体 N-R"/>
                <a:ea typeface="UD デジタル 教科書体 N-R"/>
              </a:rPr>
              <a:t>録を</a:t>
            </a:r>
            <a:r>
              <a:rPr lang="ja-JP" altLang="en-US" sz="2000" u="sng">
                <a:latin typeface="UD デジタル 教科書体 N-R"/>
                <a:ea typeface="UD デジタル 教科書体 N-R"/>
              </a:rPr>
              <a:t>抹消</a:t>
            </a:r>
            <a:r>
              <a:rPr lang="ja-JP" altLang="en-US" sz="2000">
                <a:latin typeface="UD デジタル 教科書体 N-R"/>
                <a:ea typeface="UD デジタル 教科書体 N-R"/>
              </a:rPr>
              <a:t>し、</a:t>
            </a:r>
            <a:r>
              <a:rPr lang="ja-JP" altLang="en-US" sz="2000">
                <a:latin typeface="UD デジタル 教科書体 N-R"/>
                <a:ea typeface="UD デジタル 教科書体 N-R"/>
              </a:rPr>
              <a:t>新たに当該施設をホームグラウンドに設定できる団体に登</a:t>
            </a:r>
            <a:br>
              <a:rPr lang="ja-JP" altLang="en-US" sz="2000">
                <a:latin typeface="UD デジタル 教科書体 N-R"/>
                <a:ea typeface="UD デジタル 教科書体 N-R"/>
              </a:rPr>
            </a:br>
            <a:r>
              <a:rPr lang="ja-JP" altLang="en-US" sz="2000">
                <a:latin typeface="UD デジタル 教科書体 N-R"/>
                <a:ea typeface="UD デジタル 教科書体 N-R"/>
              </a:rPr>
              <a:t>　</a:t>
            </a:r>
            <a:r>
              <a:rPr lang="ja-JP" altLang="en-US" sz="2000">
                <a:latin typeface="UD デジタル 教科書体 N-R"/>
                <a:ea typeface="UD デジタル 教科書体 N-R"/>
              </a:rPr>
              <a:t>録をしなおす必</a:t>
            </a:r>
            <a:r>
              <a:rPr lang="ja-JP" altLang="en-US" sz="2000">
                <a:latin typeface="UD デジタル 教科書体 N-R"/>
                <a:ea typeface="UD デジタル 教科書体 N-R"/>
              </a:rPr>
              <a:t>要があります。</a:t>
            </a:r>
            <a:r>
              <a:rPr lang="ja-JP" altLang="en-US" sz="2000">
                <a:latin typeface="UD デジタル 教科書体 N-R"/>
                <a:ea typeface="UD デジタル 教科書体 N-R"/>
              </a:rPr>
              <a:t>　</a:t>
            </a:r>
            <a:endParaRPr lang="ja-JP" altLang="en-US" sz="2000">
              <a:latin typeface="UD デジタル 教科書体 N-R"/>
              <a:ea typeface="UD デジタル 教科書体 N-R"/>
            </a:endParaRPr>
          </a:p>
          <a:p>
            <a:pPr>
              <a:defRPr lang="ja-JP" altLang="en-US"/>
            </a:pPr>
            <a:endParaRPr lang="ja-JP" altLang="en-US" sz="20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　・１-②に挙げた施設の中でのホームグラウンドの変更は毎月１日～10日の</a:t>
            </a:r>
            <a:br>
              <a:rPr lang="ja-JP" altLang="en-US" sz="2000">
                <a:latin typeface="UD デジタル 教科書体 N-R"/>
                <a:ea typeface="UD デジタル 教科書体 N-R"/>
              </a:rPr>
            </a:br>
            <a:r>
              <a:rPr lang="ja-JP" altLang="en-US" sz="2000">
                <a:latin typeface="UD デジタル 教科書体 N-R"/>
                <a:ea typeface="UD デジタル 教科書体 N-R"/>
              </a:rPr>
              <a:t>　</a:t>
            </a:r>
            <a:r>
              <a:rPr lang="ja-JP" altLang="en-US" sz="2000">
                <a:latin typeface="UD デジタル 教科書体 N-R"/>
                <a:ea typeface="UD デジタル 教科書体 N-R"/>
              </a:rPr>
              <a:t>抽選期</a:t>
            </a:r>
            <a:r>
              <a:rPr lang="ja-JP" altLang="en-US" sz="2000">
                <a:latin typeface="UD デジタル 教科書体 N-R"/>
                <a:ea typeface="UD デジタル 教科書体 N-R"/>
              </a:rPr>
              <a:t>間を除く期間に</a:t>
            </a:r>
            <a:r>
              <a:rPr lang="ja-JP" altLang="en-US" sz="2000">
                <a:latin typeface="UD デジタル 教科書体 N-R"/>
                <a:ea typeface="UD デジタル 教科書体 N-R"/>
              </a:rPr>
              <a:t>１か月に１</a:t>
            </a:r>
            <a:r>
              <a:rPr lang="ja-JP" altLang="en-US" sz="2000">
                <a:latin typeface="UD デジタル 教科書体 N-R"/>
                <a:ea typeface="UD デジタル 教科書体 N-R"/>
              </a:rPr>
              <a:t>変更すること</a:t>
            </a:r>
            <a:r>
              <a:rPr lang="ja-JP" altLang="en-US" sz="2000">
                <a:latin typeface="UD デジタル 教科書体 N-R"/>
                <a:ea typeface="UD デジタル 教科書体 N-R"/>
              </a:rPr>
              <a:t>が</a:t>
            </a:r>
            <a:r>
              <a:rPr lang="ja-JP" altLang="en-US" sz="2000">
                <a:latin typeface="UD デジタル 教科書体 N-R"/>
                <a:ea typeface="UD デジタル 教科書体 N-R"/>
              </a:rPr>
              <a:t>できます。</a:t>
            </a:r>
            <a:endParaRPr lang="ja-JP" altLang="en-US">
              <a:latin typeface="UD デジタル 教科書体 N-R"/>
              <a:ea typeface="UD デジタル 教科書体 N-R"/>
            </a:endParaRPr>
          </a:p>
        </p:txBody>
      </p:sp>
      <p:sp>
        <p:nvSpPr>
          <p:cNvPr id="1168" name="四角形 98"/>
          <p:cNvSpPr/>
          <p:nvPr/>
        </p:nvSpPr>
        <p:spPr>
          <a:xfrm>
            <a:off x="250211" y="1780876"/>
            <a:ext cx="8712565" cy="1299473"/>
          </a:xfrm>
          <a:prstGeom prst="rect">
            <a:avLst/>
          </a:prstGeom>
          <a:noFill/>
          <a:ln w="381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69" name="テキスト 169"/>
          <p:cNvSpPr txBox="1"/>
          <p:nvPr/>
        </p:nvSpPr>
        <p:spPr>
          <a:xfrm>
            <a:off x="8853687" y="4775061"/>
            <a:ext cx="290313" cy="368439"/>
          </a:xfrm>
          <a:prstGeom prst="rect">
            <a:avLst/>
          </a:prstGeom>
        </p:spPr>
        <p:txBody>
          <a:bodyPr wrap="square">
            <a:spAutoFit/>
          </a:bodyPr>
          <a:p>
            <a:pPr>
              <a:defRPr lang="ja-JP" altLang="en-US"/>
            </a:pPr>
            <a:r>
              <a:rPr lang="ja-JP" altLang="en-US"/>
              <a:t>6</a:t>
            </a:r>
            <a:endParaRPr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175" name="四角形 40"/>
          <p:cNvSpPr/>
          <p:nvPr/>
        </p:nvSpPr>
        <p:spPr>
          <a:xfrm>
            <a:off x="-109481" y="0"/>
            <a:ext cx="9360000" cy="120375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76" name="テキスト 41"/>
          <p:cNvSpPr txBox="1"/>
          <p:nvPr/>
        </p:nvSpPr>
        <p:spPr>
          <a:xfrm>
            <a:off x="252027" y="248379"/>
            <a:ext cx="9002303" cy="706993"/>
          </a:xfrm>
          <a:prstGeom prst="rect">
            <a:avLst/>
          </a:prstGeom>
        </p:spPr>
        <p:txBody>
          <a:bodyPr wrap="square">
            <a:spAutoFit/>
          </a:bodyPr>
          <a:p>
            <a:pPr algn="l">
              <a:defRPr lang="ja-JP" altLang="en-US"/>
            </a:pPr>
            <a:r>
              <a:rPr lang="ja-JP" altLang="en-US" sz="4000">
                <a:latin typeface="UD デジタル 教科書体 N-B"/>
                <a:ea typeface="UD デジタル 教科書体 N-B"/>
              </a:rPr>
              <a:t>１-④</a:t>
            </a:r>
            <a:r>
              <a:rPr lang="ja-JP" altLang="en-US" sz="3600">
                <a:latin typeface="UD デジタル 教科書体 N-B"/>
                <a:ea typeface="UD デジタル 教科書体 N-B"/>
              </a:rPr>
              <a:t>施設随時予約の期限の変更について</a:t>
            </a:r>
            <a:endParaRPr lang="ja-JP" altLang="en-US" sz="3600">
              <a:latin typeface="UD デジタル 教科書体 N-B"/>
              <a:ea typeface="UD デジタル 教科書体 N-B"/>
            </a:endParaRPr>
          </a:p>
        </p:txBody>
      </p:sp>
      <p:grpSp>
        <p:nvGrpSpPr>
          <p:cNvPr id="1177" name="グループ 105"/>
          <p:cNvGrpSpPr/>
          <p:nvPr/>
        </p:nvGrpSpPr>
        <p:grpSpPr>
          <a:xfrm>
            <a:off x="87721" y="1391755"/>
            <a:ext cx="8965595" cy="4431090"/>
            <a:chOff x="87721" y="1391755"/>
            <a:chExt cx="8965595" cy="4431090"/>
          </a:xfrm>
        </p:grpSpPr>
        <p:sp>
          <p:nvSpPr>
            <p:cNvPr id="1178" name="テキスト 59"/>
            <p:cNvSpPr txBox="1"/>
            <p:nvPr/>
          </p:nvSpPr>
          <p:spPr>
            <a:xfrm>
              <a:off x="87721" y="1391755"/>
              <a:ext cx="8965595" cy="4431090"/>
            </a:xfrm>
            <a:prstGeom prst="rect">
              <a:avLst/>
            </a:prstGeom>
          </p:spPr>
          <p:txBody>
            <a:bodyPr wrap="square">
              <a:spAutoFit/>
            </a:bodyPr>
            <a:p>
              <a:pPr>
                <a:defRPr lang="ja-JP" altLang="en-US"/>
              </a:pPr>
              <a:r>
                <a:rPr lang="ja-JP" altLang="en-US" sz="2400">
                  <a:latin typeface="UD デジタル 教科書体 N-R"/>
                  <a:ea typeface="UD デジタル 教科書体 N-R"/>
                </a:rPr>
                <a:t>●施設随時予約システム上での予約期限を延長します</a:t>
              </a:r>
              <a:endParaRPr lang="ja-JP" altLang="en-US">
                <a:latin typeface="UD デジタル 教科書体 N-R"/>
                <a:ea typeface="UD デジタル 教科書体 N-R"/>
              </a:endParaRPr>
            </a:p>
            <a:p>
              <a:pPr>
                <a:defRPr lang="ja-JP" altLang="en-US"/>
              </a:pPr>
              <a:endParaRPr lang="ja-JP" altLang="en-US">
                <a:latin typeface="UD デジタル 教科書体 N-R"/>
                <a:ea typeface="UD デジタル 教科書体 N-R"/>
              </a:endParaRPr>
            </a:p>
            <a:p>
              <a:pPr>
                <a:defRPr lang="ja-JP" altLang="en-US"/>
              </a:pPr>
              <a:r>
                <a:rPr lang="ja-JP" altLang="en-US">
                  <a:latin typeface="UD デジタル 教科書体 N-R"/>
                  <a:ea typeface="UD デジタル 教科書体 N-R"/>
                </a:rPr>
                <a:t>　</a:t>
              </a:r>
              <a:r>
                <a:rPr lang="ja-JP" altLang="en-US" sz="2400">
                  <a:latin typeface="UD デジタル 教科書体 N-R"/>
                  <a:ea typeface="UD デジタル 教科書体 N-R"/>
                </a:rPr>
                <a:t>★予約期限　　　　　　　　 </a:t>
              </a:r>
              <a:r>
                <a:rPr lang="ja-JP" altLang="en-US" sz="2400">
                  <a:latin typeface="UD デジタル 教科書体 N-R"/>
                  <a:ea typeface="UD デジタル 教科書体 N-R"/>
                </a:rPr>
                <a:t>★予約期限</a:t>
              </a:r>
              <a:endParaRPr lang="ja-JP" altLang="en-US" sz="2400">
                <a:latin typeface="UD デジタル 教科書体 N-R"/>
                <a:ea typeface="UD デジタル 教科書体 N-R"/>
              </a:endParaRPr>
            </a:p>
            <a:p>
              <a:pPr>
                <a:defRPr lang="ja-JP" altLang="en-US"/>
              </a:pPr>
              <a:endParaRPr lang="ja-JP" altLang="en-US" sz="2400">
                <a:latin typeface="UD デジタル 教科書体 N-R"/>
                <a:ea typeface="UD デジタル 教科書体 N-R"/>
              </a:endParaRPr>
            </a:p>
            <a:p>
              <a:pPr>
                <a:defRPr lang="ja-JP" altLang="en-US"/>
              </a:pPr>
              <a:endParaRPr lang="ja-JP" altLang="en-US" sz="2400">
                <a:latin typeface="UD デジタル 教科書体 N-R"/>
                <a:ea typeface="UD デジタル 教科書体 N-R"/>
              </a:endParaRPr>
            </a:p>
            <a:p>
              <a:pPr>
                <a:defRPr lang="ja-JP" altLang="en-US"/>
              </a:pPr>
              <a:endParaRPr lang="ja-JP" altLang="en-US" sz="2400">
                <a:latin typeface="UD デジタル 教科書体 N-R"/>
                <a:ea typeface="UD デジタル 教科書体 N-R"/>
              </a:endParaRPr>
            </a:p>
            <a:p>
              <a:pPr>
                <a:defRPr lang="ja-JP" altLang="en-US"/>
              </a:pPr>
              <a:r>
                <a:rPr lang="ja-JP" altLang="en-US" sz="2400">
                  <a:latin typeface="UD デジタル 教科書体 N-R"/>
                  <a:ea typeface="UD デジタル 教科書体 N-R"/>
                </a:rPr>
                <a:t>　★</a:t>
              </a:r>
              <a:r>
                <a:rPr lang="ja-JP" altLang="en-US" sz="2400">
                  <a:latin typeface="UD デジタル 教科書体 N-R"/>
                  <a:ea typeface="UD デジタル 教科書体 N-R"/>
                </a:rPr>
                <a:t>取消期限　　　　　　　　 </a:t>
              </a:r>
              <a:r>
                <a:rPr lang="ja-JP" altLang="en-US" sz="2400">
                  <a:latin typeface="UD デジタル 教科書体 N-R"/>
                  <a:ea typeface="UD デジタル 教科書体 N-R"/>
                </a:rPr>
                <a:t>★取消期限</a:t>
              </a:r>
              <a:endParaRPr lang="ja-JP" altLang="en-US" sz="2400">
                <a:latin typeface="UD デジタル 教科書体 N-R"/>
                <a:ea typeface="UD デジタル 教科書体 N-R"/>
              </a:endParaRPr>
            </a:p>
            <a:p>
              <a:pPr>
                <a:defRPr lang="ja-JP" altLang="en-US"/>
              </a:pPr>
              <a:endParaRPr lang="ja-JP" altLang="en-US" sz="2400">
                <a:latin typeface="UD デジタル 教科書体 N-R"/>
                <a:ea typeface="UD デジタル 教科書体 N-R"/>
              </a:endParaRPr>
            </a:p>
            <a:p>
              <a:pPr>
                <a:defRPr lang="ja-JP" altLang="en-US"/>
              </a:pPr>
              <a:endParaRPr lang="ja-JP" altLang="en-US" sz="2400">
                <a:latin typeface="UD デジタル 教科書体 N-R"/>
                <a:ea typeface="UD デジタル 教科書体 N-R"/>
              </a:endParaRPr>
            </a:p>
            <a:p>
              <a:pPr>
                <a:defRPr lang="ja-JP" altLang="en-US"/>
              </a:pPr>
              <a:endParaRPr lang="ja-JP" altLang="en-US">
                <a:latin typeface="UD デジタル 教科書体 N-B"/>
                <a:ea typeface="UD デジタル 教科書体 N-B"/>
              </a:endParaRPr>
            </a:p>
            <a:p>
              <a:pPr>
                <a:defRPr lang="ja-JP" altLang="en-US"/>
              </a:pPr>
              <a:endParaRPr lang="ja-JP" altLang="en-US">
                <a:latin typeface="UD デジタル 教科書体 N-B"/>
                <a:ea typeface="UD デジタル 教科書体 N-B"/>
              </a:endParaRPr>
            </a:p>
            <a:p>
              <a:pPr>
                <a:defRPr lang="ja-JP" altLang="en-US"/>
              </a:pPr>
              <a:endParaRPr lang="ja-JP" altLang="en-US">
                <a:latin typeface="UD デジタル 教科書体 N-B"/>
                <a:ea typeface="UD デジタル 教科書体 N-B"/>
              </a:endParaRPr>
            </a:p>
            <a:p>
              <a:pPr>
                <a:defRPr lang="ja-JP" altLang="en-US"/>
              </a:pPr>
              <a:endParaRPr lang="ja-JP" altLang="en-US">
                <a:latin typeface="UD デジタル 教科書体 N-B"/>
                <a:ea typeface="UD デジタル 教科書体 N-B"/>
              </a:endParaRPr>
            </a:p>
          </p:txBody>
        </p:sp>
        <p:sp>
          <p:nvSpPr>
            <p:cNvPr id="1179" name="テキスト 91"/>
            <p:cNvSpPr txBox="1"/>
            <p:nvPr/>
          </p:nvSpPr>
          <p:spPr>
            <a:xfrm>
              <a:off x="539024" y="2427750"/>
              <a:ext cx="2734138" cy="830104"/>
            </a:xfrm>
            <a:prstGeom prst="rect">
              <a:avLst/>
            </a:prstGeom>
            <a:ln>
              <a:solidFill>
                <a:schemeClr val="tx1"/>
              </a:solidFill>
            </a:ln>
          </p:spPr>
          <p:txBody>
            <a:bodyPr wrap="square">
              <a:spAutoFit/>
            </a:bodyPr>
            <a:p>
              <a:pPr>
                <a:defRPr lang="ja-JP" altLang="en-US"/>
              </a:pPr>
              <a:r>
                <a:rPr lang="ja-JP" altLang="en-US" sz="2400">
                  <a:latin typeface="UD デジタル 教科書体 N-R"/>
                  <a:ea typeface="UD デジタル 教科書体 N-R"/>
                </a:rPr>
                <a:t>従来</a:t>
              </a:r>
              <a:endParaRPr lang="ja-JP" altLang="en-US" sz="24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使用日の</a:t>
              </a:r>
              <a:r>
                <a:rPr lang="ja-JP" altLang="en-US" sz="2400" u="sng">
                  <a:latin typeface="UD デジタル 教科書体 N-R"/>
                  <a:ea typeface="UD デジタル 教科書体 N-R"/>
                </a:rPr>
                <a:t>４日前</a:t>
              </a:r>
              <a:r>
                <a:rPr lang="ja-JP" altLang="en-US" sz="2000">
                  <a:latin typeface="UD デジタル 教科書体 N-R"/>
                  <a:ea typeface="UD デジタル 教科書体 N-R"/>
                </a:rPr>
                <a:t>まで</a:t>
              </a:r>
              <a:endParaRPr lang="ja-JP" altLang="en-US">
                <a:latin typeface="UD デジタル 教科書体 N-R"/>
                <a:ea typeface="UD デジタル 教科書体 N-R"/>
              </a:endParaRPr>
            </a:p>
          </p:txBody>
        </p:sp>
        <p:sp>
          <p:nvSpPr>
            <p:cNvPr id="1180" name="テキスト 92"/>
            <p:cNvSpPr txBox="1"/>
            <p:nvPr/>
          </p:nvSpPr>
          <p:spPr>
            <a:xfrm>
              <a:off x="539393" y="3939750"/>
              <a:ext cx="2737979" cy="830104"/>
            </a:xfrm>
            <a:prstGeom prst="rect">
              <a:avLst/>
            </a:prstGeom>
            <a:ln>
              <a:solidFill>
                <a:schemeClr val="tx1"/>
              </a:solidFill>
            </a:ln>
          </p:spPr>
          <p:txBody>
            <a:bodyPr wrap="square">
              <a:spAutoFit/>
            </a:bodyPr>
            <a:p>
              <a:pPr>
                <a:defRPr lang="ja-JP" altLang="en-US"/>
              </a:pPr>
              <a:r>
                <a:rPr lang="ja-JP" altLang="en-US" sz="2400">
                  <a:latin typeface="UD デジタル 教科書体 N-R"/>
                  <a:ea typeface="UD デジタル 教科書体 N-R"/>
                </a:rPr>
                <a:t>従来</a:t>
              </a:r>
              <a:endParaRPr lang="ja-JP" altLang="en-US" sz="24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使用日の</a:t>
              </a:r>
              <a:r>
                <a:rPr lang="ja-JP" altLang="en-US" sz="2400" u="sng">
                  <a:latin typeface="UD デジタル 教科書体 N-R"/>
                  <a:ea typeface="UD デジタル 教科書体 N-R"/>
                </a:rPr>
                <a:t>４日前</a:t>
              </a:r>
              <a:r>
                <a:rPr lang="ja-JP" altLang="en-US" sz="2000">
                  <a:latin typeface="UD デジタル 教科書体 N-R"/>
                  <a:ea typeface="UD デジタル 教科書体 N-R"/>
                </a:rPr>
                <a:t>まで</a:t>
              </a:r>
              <a:endParaRPr lang="ja-JP" altLang="en-US">
                <a:latin typeface="UD デジタル 教科書体 N-R"/>
                <a:ea typeface="UD デジタル 教科書体 N-R"/>
              </a:endParaRPr>
            </a:p>
          </p:txBody>
        </p:sp>
        <p:sp>
          <p:nvSpPr>
            <p:cNvPr id="1181" name="図形 93"/>
            <p:cNvSpPr/>
            <p:nvPr/>
          </p:nvSpPr>
          <p:spPr>
            <a:xfrm>
              <a:off x="3488143" y="2733521"/>
              <a:ext cx="869019" cy="1365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82" name="テキスト 94"/>
            <p:cNvSpPr txBox="1"/>
            <p:nvPr/>
          </p:nvSpPr>
          <p:spPr>
            <a:xfrm>
              <a:off x="4558291" y="2427750"/>
              <a:ext cx="4495025" cy="830104"/>
            </a:xfrm>
            <a:prstGeom prst="rect">
              <a:avLst/>
            </a:prstGeom>
            <a:ln>
              <a:solidFill>
                <a:schemeClr val="tx1"/>
              </a:solidFill>
            </a:ln>
          </p:spPr>
          <p:txBody>
            <a:bodyPr wrap="square">
              <a:spAutoFit/>
            </a:bodyPr>
            <a:p>
              <a:pPr>
                <a:defRPr lang="ja-JP" altLang="en-US"/>
              </a:pPr>
              <a:r>
                <a:rPr lang="ja-JP" altLang="en-US" sz="2400">
                  <a:latin typeface="UD デジタル 教科書体 N-R"/>
                  <a:ea typeface="UD デジタル 教科書体 N-R"/>
                </a:rPr>
                <a:t>令和８年２月以降</a:t>
              </a:r>
              <a:endParaRPr lang="ja-JP" altLang="en-US">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使用日</a:t>
              </a:r>
              <a:r>
                <a:rPr lang="ja-JP" altLang="en-US" sz="2400" u="sng">
                  <a:latin typeface="UD デジタル 教科書体 N-R"/>
                  <a:ea typeface="UD デジタル 教科書体 N-R"/>
                </a:rPr>
                <a:t>当日</a:t>
              </a:r>
              <a:r>
                <a:rPr lang="ja-JP" altLang="en-US" sz="2000">
                  <a:latin typeface="UD デジタル 教科書体 N-R"/>
                  <a:ea typeface="UD デジタル 教科書体 N-R"/>
                </a:rPr>
                <a:t>の</a:t>
              </a:r>
              <a:r>
                <a:rPr lang="ja-JP" altLang="en-US" sz="2400" u="wavy">
                  <a:latin typeface="UD デジタル 教科書体 N-R"/>
                  <a:ea typeface="UD デジタル 教科書体 N-R"/>
                </a:rPr>
                <a:t>利用区分開始前</a:t>
              </a:r>
              <a:r>
                <a:rPr lang="ja-JP" altLang="en-US" sz="2000">
                  <a:latin typeface="UD デジタル 教科書体 N-R"/>
                  <a:ea typeface="UD デジタル 教科書体 N-R"/>
                </a:rPr>
                <a:t>まで</a:t>
              </a:r>
              <a:endParaRPr lang="ja-JP" altLang="en-US">
                <a:latin typeface="UD デジタル 教科書体 N-R"/>
                <a:ea typeface="UD デジタル 教科書体 N-R"/>
              </a:endParaRPr>
            </a:p>
          </p:txBody>
        </p:sp>
        <p:sp>
          <p:nvSpPr>
            <p:cNvPr id="1183" name="テキスト 95"/>
            <p:cNvSpPr txBox="1"/>
            <p:nvPr/>
          </p:nvSpPr>
          <p:spPr>
            <a:xfrm>
              <a:off x="4558291" y="3939750"/>
              <a:ext cx="4494166" cy="830104"/>
            </a:xfrm>
            <a:prstGeom prst="rect">
              <a:avLst/>
            </a:prstGeom>
            <a:ln>
              <a:solidFill>
                <a:schemeClr val="tx1"/>
              </a:solidFill>
            </a:ln>
          </p:spPr>
          <p:txBody>
            <a:bodyPr wrap="square">
              <a:spAutoFit/>
            </a:bodyPr>
            <a:p>
              <a:pPr>
                <a:defRPr lang="ja-JP" altLang="en-US"/>
              </a:pPr>
              <a:r>
                <a:rPr lang="ja-JP" altLang="en-US" sz="2400">
                  <a:latin typeface="UD デジタル 教科書体 N-R"/>
                  <a:ea typeface="UD デジタル 教科書体 N-R"/>
                </a:rPr>
                <a:t>令和８年２月以降</a:t>
              </a:r>
              <a:endParaRPr lang="ja-JP" altLang="en-US" sz="2000">
                <a:latin typeface="UD デジタル 教科書体 N-R"/>
                <a:ea typeface="UD デジタル 教科書体 N-R"/>
              </a:endParaRPr>
            </a:p>
            <a:p>
              <a:pPr>
                <a:defRPr lang="ja-JP" altLang="en-US"/>
              </a:pPr>
              <a:r>
                <a:rPr lang="ja-JP" altLang="en-US" sz="2000">
                  <a:latin typeface="UD デジタル 教科書体 N-R"/>
                  <a:ea typeface="UD デジタル 教科書体 N-R"/>
                </a:rPr>
                <a:t>使用日の</a:t>
              </a:r>
              <a:r>
                <a:rPr lang="ja-JP" altLang="en-US" sz="2400" u="sng">
                  <a:latin typeface="UD デジタル 教科書体 N-R"/>
                  <a:ea typeface="UD デジタル 教科書体 N-R"/>
                </a:rPr>
                <a:t>前日</a:t>
              </a:r>
              <a:r>
                <a:rPr lang="ja-JP" altLang="en-US" sz="2000">
                  <a:latin typeface="UD デジタル 教科書体 N-R"/>
                  <a:ea typeface="UD デジタル 教科書体 N-R"/>
                </a:rPr>
                <a:t>の</a:t>
              </a:r>
              <a:r>
                <a:rPr lang="ja-JP" altLang="en-US" sz="2400" u="wavy">
                  <a:latin typeface="UD デジタル 教科書体 N-R"/>
                  <a:ea typeface="UD デジタル 教科書体 N-R"/>
                </a:rPr>
                <a:t>午後５時</a:t>
              </a:r>
              <a:r>
                <a:rPr lang="ja-JP" altLang="en-US" sz="2400">
                  <a:latin typeface="UD デジタル 教科書体 N-R"/>
                  <a:ea typeface="UD デジタル 教科書体 N-R"/>
                </a:rPr>
                <a:t>まで</a:t>
              </a:r>
              <a:endParaRPr lang="ja-JP" altLang="en-US">
                <a:latin typeface="UD デジタル 教科書体 N-R"/>
                <a:ea typeface="UD デジタル 教科書体 N-R"/>
              </a:endParaRPr>
            </a:p>
          </p:txBody>
        </p:sp>
      </p:grpSp>
      <p:sp>
        <p:nvSpPr>
          <p:cNvPr id="1184" name="テキスト 170"/>
          <p:cNvSpPr txBox="1"/>
          <p:nvPr/>
        </p:nvSpPr>
        <p:spPr>
          <a:xfrm>
            <a:off x="8853687" y="4769854"/>
            <a:ext cx="290313" cy="368439"/>
          </a:xfrm>
          <a:prstGeom prst="rect">
            <a:avLst/>
          </a:prstGeom>
        </p:spPr>
        <p:txBody>
          <a:bodyPr wrap="square">
            <a:spAutoFit/>
          </a:bodyPr>
          <a:p>
            <a:pPr>
              <a:defRPr lang="ja-JP" altLang="en-US"/>
            </a:pPr>
            <a:r>
              <a:rPr lang="ja-JP" altLang="en-US"/>
              <a:t>7</a:t>
            </a:r>
            <a:endParaRPr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190" name="四角形 40"/>
          <p:cNvSpPr/>
          <p:nvPr/>
        </p:nvSpPr>
        <p:spPr>
          <a:xfrm>
            <a:off x="-109480" y="0"/>
            <a:ext cx="9360000" cy="5233314"/>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91" name="テキスト 54"/>
          <p:cNvSpPr txBox="1"/>
          <p:nvPr/>
        </p:nvSpPr>
        <p:spPr>
          <a:xfrm>
            <a:off x="357177" y="1462942"/>
            <a:ext cx="8426687" cy="2307431"/>
          </a:xfrm>
          <a:prstGeom prst="rect">
            <a:avLst/>
          </a:prstGeom>
        </p:spPr>
        <p:txBody>
          <a:bodyPr wrap="square">
            <a:spAutoFit/>
          </a:bodyPr>
          <a:p>
            <a:pPr>
              <a:defRPr lang="ja-JP" altLang="en-US"/>
            </a:pPr>
            <a:r>
              <a:rPr lang="ja-JP" altLang="en-US" sz="7200">
                <a:latin typeface="UD デジタル 教科書体 N-B"/>
                <a:ea typeface="UD デジタル 教科書体 N-B"/>
              </a:rPr>
              <a:t>施設使用料の支払いに</a:t>
            </a:r>
            <a:r>
              <a:rPr lang="ja-JP" altLang="en-US" sz="7200">
                <a:latin typeface="UD デジタル 教科書体 N-B"/>
                <a:ea typeface="UD デジタル 教科書体 N-B"/>
              </a:rPr>
              <a:t>ついて</a:t>
            </a:r>
            <a:endParaRPr lang="ja-JP" altLang="en-US" sz="7200">
              <a:latin typeface="UD デジタル 教科書体 N-B"/>
              <a:ea typeface="UD デジタル 教科書体 N-B"/>
            </a:endParaRPr>
          </a:p>
        </p:txBody>
      </p:sp>
      <p:sp>
        <p:nvSpPr>
          <p:cNvPr id="1192" name="テキスト 171"/>
          <p:cNvSpPr txBox="1"/>
          <p:nvPr/>
        </p:nvSpPr>
        <p:spPr>
          <a:xfrm>
            <a:off x="8960207" y="4864875"/>
            <a:ext cx="290313" cy="368439"/>
          </a:xfrm>
          <a:prstGeom prst="rect">
            <a:avLst/>
          </a:prstGeom>
        </p:spPr>
        <p:txBody>
          <a:bodyPr wrap="square">
            <a:spAutoFit/>
          </a:bodyPr>
          <a:p>
            <a:pPr>
              <a:defRPr lang="ja-JP" altLang="en-US"/>
            </a:pPr>
            <a:r>
              <a:rPr lang="ja-JP" altLang="en-US"/>
              <a:t>8</a:t>
            </a:r>
            <a:endParaRPr lang="ja-JP" altLang="en-US"/>
          </a:p>
        </p:txBody>
      </p:sp>
    </p:spTree>
  </p:cSld>
  <p:clrMapOvr>
    <a:masterClrMapping/>
  </p:clrMapOvr>
</p:sld>
</file>

<file path=ppt/theme/theme1.xml><?xml version="1.0" encoding="utf-8"?>
<a:theme xmlns:a="http://schemas.openxmlformats.org/drawingml/2006/main" name="標準">
  <a:themeElements>
    <a:clrScheme name="標準">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標準">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標準">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標準">
  <a:themeElements>
    <a:clrScheme name="標準">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標準">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標準">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標準">
  <a:themeElements>
    <a:clrScheme name="標準">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標準">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標準">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Application>JUST Focus</Application>
  <AppVersion>4.1.7</AppVersion>
  <PresentationFormat>ユーザー設定</PresentationFormat>
  <Slides>23</Slides>
  <Notes>23</Note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creator>KLGS316</dc:creator>
  <cp:lastModifiedBy>KLGS316</cp:lastModifiedBy>
  <dcterms:created xsi:type="dcterms:W3CDTF">2025-11-17T08:22:37Z</dcterms:created>
  <dcterms:modified xsi:type="dcterms:W3CDTF">2026-01-28T00:54:59Z</dcterms:modified>
  <cp:revision>28</cp:revision>
</cp:coreProperties>
</file>

<file path=docProps/custom.xml><?xml version="1.0" encoding="utf-8"?>
<Properties xmlns:vt="http://schemas.openxmlformats.org/officeDocument/2006/docPropsVTypes" xmlns="http://schemas.openxmlformats.org/officeDocument/2006/custom-properties"/>
</file>